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5" r:id="rId6"/>
    <p:sldId id="261" r:id="rId7"/>
    <p:sldId id="269" r:id="rId8"/>
    <p:sldId id="267" r:id="rId9"/>
    <p:sldId id="266" r:id="rId10"/>
    <p:sldId id="262" r:id="rId11"/>
    <p:sldId id="268" r:id="rId12"/>
    <p:sldId id="270" r:id="rId13"/>
    <p:sldId id="271" r:id="rId14"/>
    <p:sldId id="272" r:id="rId15"/>
    <p:sldId id="260" r:id="rId16"/>
  </p:sldIdLst>
  <p:sldSz cx="24241125" cy="13716000"/>
  <p:notesSz cx="6858000" cy="9144000"/>
  <p:defaultTextStyle>
    <a:defPPr>
      <a:defRPr lang="en-US"/>
    </a:defPPr>
    <a:lvl1pPr marL="0" algn="l" defTabSz="1084478" rtl="0" eaLnBrk="1" latinLnBrk="0" hangingPunct="1">
      <a:defRPr sz="4300" kern="1200">
        <a:solidFill>
          <a:schemeClr val="tx1"/>
        </a:solidFill>
        <a:latin typeface="+mn-lt"/>
        <a:ea typeface="+mn-ea"/>
        <a:cs typeface="+mn-cs"/>
      </a:defRPr>
    </a:lvl1pPr>
    <a:lvl2pPr marL="1084478" algn="l" defTabSz="1084478" rtl="0" eaLnBrk="1" latinLnBrk="0" hangingPunct="1">
      <a:defRPr sz="4300" kern="1200">
        <a:solidFill>
          <a:schemeClr val="tx1"/>
        </a:solidFill>
        <a:latin typeface="+mn-lt"/>
        <a:ea typeface="+mn-ea"/>
        <a:cs typeface="+mn-cs"/>
      </a:defRPr>
    </a:lvl2pPr>
    <a:lvl3pPr marL="2168957" algn="l" defTabSz="1084478" rtl="0" eaLnBrk="1" latinLnBrk="0" hangingPunct="1">
      <a:defRPr sz="4300" kern="1200">
        <a:solidFill>
          <a:schemeClr val="tx1"/>
        </a:solidFill>
        <a:latin typeface="+mn-lt"/>
        <a:ea typeface="+mn-ea"/>
        <a:cs typeface="+mn-cs"/>
      </a:defRPr>
    </a:lvl3pPr>
    <a:lvl4pPr marL="3253435" algn="l" defTabSz="1084478" rtl="0" eaLnBrk="1" latinLnBrk="0" hangingPunct="1">
      <a:defRPr sz="4300" kern="1200">
        <a:solidFill>
          <a:schemeClr val="tx1"/>
        </a:solidFill>
        <a:latin typeface="+mn-lt"/>
        <a:ea typeface="+mn-ea"/>
        <a:cs typeface="+mn-cs"/>
      </a:defRPr>
    </a:lvl4pPr>
    <a:lvl5pPr marL="4337914" algn="l" defTabSz="1084478" rtl="0" eaLnBrk="1" latinLnBrk="0" hangingPunct="1">
      <a:defRPr sz="4300" kern="1200">
        <a:solidFill>
          <a:schemeClr val="tx1"/>
        </a:solidFill>
        <a:latin typeface="+mn-lt"/>
        <a:ea typeface="+mn-ea"/>
        <a:cs typeface="+mn-cs"/>
      </a:defRPr>
    </a:lvl5pPr>
    <a:lvl6pPr marL="5422392" algn="l" defTabSz="1084478" rtl="0" eaLnBrk="1" latinLnBrk="0" hangingPunct="1">
      <a:defRPr sz="4300" kern="1200">
        <a:solidFill>
          <a:schemeClr val="tx1"/>
        </a:solidFill>
        <a:latin typeface="+mn-lt"/>
        <a:ea typeface="+mn-ea"/>
        <a:cs typeface="+mn-cs"/>
      </a:defRPr>
    </a:lvl6pPr>
    <a:lvl7pPr marL="6506870" algn="l" defTabSz="1084478" rtl="0" eaLnBrk="1" latinLnBrk="0" hangingPunct="1">
      <a:defRPr sz="4300" kern="1200">
        <a:solidFill>
          <a:schemeClr val="tx1"/>
        </a:solidFill>
        <a:latin typeface="+mn-lt"/>
        <a:ea typeface="+mn-ea"/>
        <a:cs typeface="+mn-cs"/>
      </a:defRPr>
    </a:lvl7pPr>
    <a:lvl8pPr marL="7591349" algn="l" defTabSz="1084478" rtl="0" eaLnBrk="1" latinLnBrk="0" hangingPunct="1">
      <a:defRPr sz="4300" kern="1200">
        <a:solidFill>
          <a:schemeClr val="tx1"/>
        </a:solidFill>
        <a:latin typeface="+mn-lt"/>
        <a:ea typeface="+mn-ea"/>
        <a:cs typeface="+mn-cs"/>
      </a:defRPr>
    </a:lvl8pPr>
    <a:lvl9pPr marL="8675827" algn="l" defTabSz="10844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9B53"/>
    <a:srgbClr val="CC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6" d="100"/>
          <a:sy n="36" d="100"/>
        </p:scale>
        <p:origin x="690" y="90"/>
      </p:cViewPr>
      <p:guideLst>
        <p:guide orient="horz" pos="4320"/>
        <p:guide pos="76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81965B-AC79-485B-B734-F94AE9CE5A9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C"/>
        </a:p>
      </dgm:t>
    </dgm:pt>
    <dgm:pt modelId="{32AFBC9D-5A72-4ED3-ACCA-557CD0530FEA}">
      <dgm:prSet phldrT="[Texto]" custT="1"/>
      <dgm:spPr/>
      <dgm:t>
        <a:bodyPr/>
        <a:lstStyle/>
        <a:p>
          <a:r>
            <a:rPr lang="es-EC" sz="4000" dirty="0">
              <a:solidFill>
                <a:schemeClr val="bg1"/>
              </a:solidFill>
              <a:latin typeface="Calibri" panose="020F0502020204030204" pitchFamily="34" charset="0"/>
              <a:ea typeface="Calibri" panose="020F0502020204030204" pitchFamily="34" charset="0"/>
              <a:cs typeface="Calibri" panose="020F0502020204030204" pitchFamily="34" charset="0"/>
            </a:rPr>
            <a:t>          HORAS DE CUMPLIMIENTO EN EL FCT</a:t>
          </a:r>
          <a:endParaRPr lang="es-EC" sz="4000" dirty="0">
            <a:solidFill>
              <a:schemeClr val="bg1"/>
            </a:solidFill>
          </a:endParaRPr>
        </a:p>
      </dgm:t>
    </dgm:pt>
    <dgm:pt modelId="{15CADADA-DD1E-4D8C-B873-C074F4F22A76}" type="parTrans" cxnId="{E89112F5-8842-414D-9350-5291C40713BA}">
      <dgm:prSet/>
      <dgm:spPr/>
      <dgm:t>
        <a:bodyPr/>
        <a:lstStyle/>
        <a:p>
          <a:endParaRPr lang="es-EC"/>
        </a:p>
      </dgm:t>
    </dgm:pt>
    <dgm:pt modelId="{75049B89-43E7-435F-9AF8-ED46D282CD2D}" type="sibTrans" cxnId="{E89112F5-8842-414D-9350-5291C40713BA}">
      <dgm:prSet/>
      <dgm:spPr/>
      <dgm:t>
        <a:bodyPr/>
        <a:lstStyle/>
        <a:p>
          <a:endParaRPr lang="es-EC"/>
        </a:p>
      </dgm:t>
    </dgm:pt>
    <dgm:pt modelId="{3B90C670-0D29-4EED-84E3-D2027993D198}" type="pres">
      <dgm:prSet presAssocID="{6481965B-AC79-485B-B734-F94AE9CE5A93}" presName="layout" presStyleCnt="0">
        <dgm:presLayoutVars>
          <dgm:chMax/>
          <dgm:chPref/>
          <dgm:dir/>
          <dgm:resizeHandles/>
        </dgm:presLayoutVars>
      </dgm:prSet>
      <dgm:spPr/>
      <dgm:t>
        <a:bodyPr/>
        <a:lstStyle/>
        <a:p>
          <a:endParaRPr lang="es-ES"/>
        </a:p>
      </dgm:t>
    </dgm:pt>
    <dgm:pt modelId="{D67D08E9-B230-4B99-8C7A-90AF8ECBB00D}" type="pres">
      <dgm:prSet presAssocID="{32AFBC9D-5A72-4ED3-ACCA-557CD0530FEA}" presName="root" presStyleCnt="0">
        <dgm:presLayoutVars>
          <dgm:chMax/>
          <dgm:chPref/>
        </dgm:presLayoutVars>
      </dgm:prSet>
      <dgm:spPr/>
    </dgm:pt>
    <dgm:pt modelId="{16CC1C3F-5DD9-4C49-88D5-DCEA4E00640A}" type="pres">
      <dgm:prSet presAssocID="{32AFBC9D-5A72-4ED3-ACCA-557CD0530FEA}" presName="rootComposite" presStyleCnt="0">
        <dgm:presLayoutVars/>
      </dgm:prSet>
      <dgm:spPr/>
    </dgm:pt>
    <dgm:pt modelId="{302C82DE-AA0A-4A5D-95EF-A8ED7F5D673E}" type="pres">
      <dgm:prSet presAssocID="{32AFBC9D-5A72-4ED3-ACCA-557CD0530FEA}" presName="ParentAccent" presStyleLbl="alignNode1" presStyleIdx="0" presStyleCnt="1"/>
      <dgm:spPr/>
    </dgm:pt>
    <dgm:pt modelId="{18376B24-F7AB-40D1-A07D-0427D0764449}" type="pres">
      <dgm:prSet presAssocID="{32AFBC9D-5A72-4ED3-ACCA-557CD0530FEA}" presName="ParentSmallAccent" presStyleLbl="fgAcc1" presStyleIdx="0" presStyleCnt="1" custLinFactNeighborX="-444" custLinFactNeighborY="2307"/>
      <dgm:spPr/>
    </dgm:pt>
    <dgm:pt modelId="{251A9D72-0BE2-480C-ABC2-86C3DEB9ABA5}" type="pres">
      <dgm:prSet presAssocID="{32AFBC9D-5A72-4ED3-ACCA-557CD0530FEA}" presName="Parent" presStyleLbl="revTx" presStyleIdx="0" presStyleCnt="1" custLinFactNeighborX="10538" custLinFactNeighborY="81043">
        <dgm:presLayoutVars>
          <dgm:chMax/>
          <dgm:chPref val="4"/>
          <dgm:bulletEnabled val="1"/>
        </dgm:presLayoutVars>
      </dgm:prSet>
      <dgm:spPr/>
      <dgm:t>
        <a:bodyPr/>
        <a:lstStyle/>
        <a:p>
          <a:endParaRPr lang="es-ES"/>
        </a:p>
      </dgm:t>
    </dgm:pt>
    <dgm:pt modelId="{DBEE3A60-5B04-4108-B5EA-A844AC9034B4}" type="pres">
      <dgm:prSet presAssocID="{32AFBC9D-5A72-4ED3-ACCA-557CD0530FEA}" presName="childShape" presStyleCnt="0">
        <dgm:presLayoutVars>
          <dgm:chMax val="0"/>
          <dgm:chPref val="0"/>
        </dgm:presLayoutVars>
      </dgm:prSet>
      <dgm:spPr/>
    </dgm:pt>
  </dgm:ptLst>
  <dgm:cxnLst>
    <dgm:cxn modelId="{8FD00413-267E-4C1B-AA33-05F8AF862311}" type="presOf" srcId="{6481965B-AC79-485B-B734-F94AE9CE5A93}" destId="{3B90C670-0D29-4EED-84E3-D2027993D198}" srcOrd="0" destOrd="0" presId="urn:microsoft.com/office/officeart/2008/layout/SquareAccentList"/>
    <dgm:cxn modelId="{E89112F5-8842-414D-9350-5291C40713BA}" srcId="{6481965B-AC79-485B-B734-F94AE9CE5A93}" destId="{32AFBC9D-5A72-4ED3-ACCA-557CD0530FEA}" srcOrd="0" destOrd="0" parTransId="{15CADADA-DD1E-4D8C-B873-C074F4F22A76}" sibTransId="{75049B89-43E7-435F-9AF8-ED46D282CD2D}"/>
    <dgm:cxn modelId="{4703E53F-B61C-4FC3-9DDF-F80EB8B4A3ED}" type="presOf" srcId="{32AFBC9D-5A72-4ED3-ACCA-557CD0530FEA}" destId="{251A9D72-0BE2-480C-ABC2-86C3DEB9ABA5}" srcOrd="0" destOrd="0" presId="urn:microsoft.com/office/officeart/2008/layout/SquareAccentList"/>
    <dgm:cxn modelId="{149F838C-421E-4AE3-BEFA-4CF7AB7B8627}" type="presParOf" srcId="{3B90C670-0D29-4EED-84E3-D2027993D198}" destId="{D67D08E9-B230-4B99-8C7A-90AF8ECBB00D}" srcOrd="0" destOrd="0" presId="urn:microsoft.com/office/officeart/2008/layout/SquareAccentList"/>
    <dgm:cxn modelId="{5D09AEEC-A91E-4EA2-AD6D-3616DD87BCB7}" type="presParOf" srcId="{D67D08E9-B230-4B99-8C7A-90AF8ECBB00D}" destId="{16CC1C3F-5DD9-4C49-88D5-DCEA4E00640A}" srcOrd="0" destOrd="0" presId="urn:microsoft.com/office/officeart/2008/layout/SquareAccentList"/>
    <dgm:cxn modelId="{064846E4-F663-4B9A-80A9-FEA39F67E012}" type="presParOf" srcId="{16CC1C3F-5DD9-4C49-88D5-DCEA4E00640A}" destId="{302C82DE-AA0A-4A5D-95EF-A8ED7F5D673E}" srcOrd="0" destOrd="0" presId="urn:microsoft.com/office/officeart/2008/layout/SquareAccentList"/>
    <dgm:cxn modelId="{C6DF1E57-6FDF-4326-9EF9-D6806AF5B4FA}" type="presParOf" srcId="{16CC1C3F-5DD9-4C49-88D5-DCEA4E00640A}" destId="{18376B24-F7AB-40D1-A07D-0427D0764449}" srcOrd="1" destOrd="0" presId="urn:microsoft.com/office/officeart/2008/layout/SquareAccentList"/>
    <dgm:cxn modelId="{6DF5AF42-EF50-49B3-8049-C537685169EF}" type="presParOf" srcId="{16CC1C3F-5DD9-4C49-88D5-DCEA4E00640A}" destId="{251A9D72-0BE2-480C-ABC2-86C3DEB9ABA5}" srcOrd="2" destOrd="0" presId="urn:microsoft.com/office/officeart/2008/layout/SquareAccentList"/>
    <dgm:cxn modelId="{8C92B35C-286D-4CA9-8E10-024A784B9629}" type="presParOf" srcId="{D67D08E9-B230-4B99-8C7A-90AF8ECBB00D}" destId="{DBEE3A60-5B04-4108-B5EA-A844AC9034B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823EE5-83C4-41AA-A210-84C805A09509}"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es-EC"/>
        </a:p>
      </dgm:t>
    </dgm:pt>
    <dgm:pt modelId="{B47E7EE9-A209-4532-92DF-1C9B122298CA}">
      <dgm:prSet phldrT="[Texto]" custT="1"/>
      <dgm:spPr/>
      <dgm:t>
        <a:bodyPr/>
        <a:lstStyle/>
        <a:p>
          <a:r>
            <a:rPr lang="es-EC" sz="3200" b="1" i="1" u="none" dirty="0"/>
            <a:t>Ejecutar las prácticas estudiantiles en Entidades Receptoras – ER</a:t>
          </a:r>
          <a:endParaRPr lang="es-EC" sz="3200" u="none" dirty="0"/>
        </a:p>
      </dgm:t>
    </dgm:pt>
    <dgm:pt modelId="{74F65812-90E1-4E9B-B4DA-BE16C654D5C0}" type="parTrans" cxnId="{EDF12A68-C7BD-45CB-B422-C724B01E84E5}">
      <dgm:prSet/>
      <dgm:spPr/>
      <dgm:t>
        <a:bodyPr/>
        <a:lstStyle/>
        <a:p>
          <a:endParaRPr lang="es-EC"/>
        </a:p>
      </dgm:t>
    </dgm:pt>
    <dgm:pt modelId="{2364FDEA-CAC4-4D51-8688-1DE462B24EFE}" type="sibTrans" cxnId="{EDF12A68-C7BD-45CB-B422-C724B01E84E5}">
      <dgm:prSet/>
      <dgm:spPr/>
      <dgm:t>
        <a:bodyPr/>
        <a:lstStyle/>
        <a:p>
          <a:endParaRPr lang="es-EC"/>
        </a:p>
      </dgm:t>
    </dgm:pt>
    <dgm:pt modelId="{060AEA5F-6F9D-4BBD-96E7-ED638984E8F7}">
      <dgm:prSet phldrT="[Texto]" custT="1"/>
      <dgm:spPr/>
      <dgm:t>
        <a:bodyPr/>
        <a:lstStyle/>
        <a:p>
          <a:r>
            <a:rPr lang="es-EC" sz="3200" b="1" i="1" u="none" dirty="0"/>
            <a:t>Ejecutar las prácticas estudiantiles en la Institución Educativa</a:t>
          </a:r>
          <a:endParaRPr lang="es-EC" sz="3200" u="none" dirty="0"/>
        </a:p>
      </dgm:t>
    </dgm:pt>
    <dgm:pt modelId="{451735D0-F3DA-4F2E-A531-C9C154E5B7BD}" type="parTrans" cxnId="{2847076B-12B5-4A85-8208-AE3571B39E4B}">
      <dgm:prSet/>
      <dgm:spPr/>
      <dgm:t>
        <a:bodyPr/>
        <a:lstStyle/>
        <a:p>
          <a:endParaRPr lang="es-EC"/>
        </a:p>
      </dgm:t>
    </dgm:pt>
    <dgm:pt modelId="{14DFE375-ECE2-40EF-AF9B-0609BAB06D61}" type="sibTrans" cxnId="{2847076B-12B5-4A85-8208-AE3571B39E4B}">
      <dgm:prSet/>
      <dgm:spPr/>
      <dgm:t>
        <a:bodyPr/>
        <a:lstStyle/>
        <a:p>
          <a:endParaRPr lang="es-EC"/>
        </a:p>
      </dgm:t>
    </dgm:pt>
    <dgm:pt modelId="{47D6B701-E6E9-42BA-A551-6C26FF235AE9}">
      <dgm:prSet phldrT="[Texto]" custT="1"/>
      <dgm:spPr/>
      <dgm:t>
        <a:bodyPr/>
        <a:lstStyle/>
        <a:p>
          <a:r>
            <a:rPr lang="es-EC" sz="3200" b="1" i="1" u="none" dirty="0"/>
            <a:t>Elaboración de un Proyecto Didáctico Demostrativo</a:t>
          </a:r>
          <a:endParaRPr lang="es-EC" sz="3200" dirty="0"/>
        </a:p>
      </dgm:t>
    </dgm:pt>
    <dgm:pt modelId="{036D0719-AC20-4EE8-8F74-360D539AAC89}" type="parTrans" cxnId="{91C0DC41-D0DE-4179-B4D2-4C41C8189D1E}">
      <dgm:prSet/>
      <dgm:spPr/>
      <dgm:t>
        <a:bodyPr/>
        <a:lstStyle/>
        <a:p>
          <a:endParaRPr lang="es-EC"/>
        </a:p>
      </dgm:t>
    </dgm:pt>
    <dgm:pt modelId="{DB4C74EA-511D-46A3-BDD6-19C969EA4944}" type="sibTrans" cxnId="{91C0DC41-D0DE-4179-B4D2-4C41C8189D1E}">
      <dgm:prSet/>
      <dgm:spPr/>
      <dgm:t>
        <a:bodyPr/>
        <a:lstStyle/>
        <a:p>
          <a:endParaRPr lang="es-EC"/>
        </a:p>
      </dgm:t>
    </dgm:pt>
    <dgm:pt modelId="{ADBE8E97-ADDD-4975-A9B4-74697AD1602D}">
      <dgm:prSet phldrT="[Texto]" custT="1"/>
      <dgm:spPr/>
      <dgm:t>
        <a:bodyPr/>
        <a:lstStyle/>
        <a:p>
          <a:r>
            <a:rPr lang="es-EC" sz="2400" dirty="0">
              <a:solidFill>
                <a:srgbClr val="000000"/>
              </a:solidFill>
              <a:ea typeface="Calibri" panose="020F0502020204030204" pitchFamily="34" charset="0"/>
              <a:cs typeface="Times New Roman" panose="02020603050405020304" pitchFamily="18" charset="0"/>
            </a:rPr>
            <a:t>Realizar acercamientos con empresas u organizaciones del sector, para establecer mecanismos que permitan ejecutar las prácticas estudiantiles sea de manera presencial y/o teletrabajo</a:t>
          </a:r>
          <a:endParaRPr lang="es-EC" sz="2400" u="none" dirty="0"/>
        </a:p>
      </dgm:t>
    </dgm:pt>
    <dgm:pt modelId="{D8837A67-A3C3-40BD-BFF3-34403277E874}" type="parTrans" cxnId="{E02071AB-B391-460D-B160-3C60C6485EB5}">
      <dgm:prSet/>
      <dgm:spPr/>
      <dgm:t>
        <a:bodyPr/>
        <a:lstStyle/>
        <a:p>
          <a:endParaRPr lang="es-EC"/>
        </a:p>
      </dgm:t>
    </dgm:pt>
    <dgm:pt modelId="{13386567-89BD-432F-ACB7-404A068E575F}" type="sibTrans" cxnId="{E02071AB-B391-460D-B160-3C60C6485EB5}">
      <dgm:prSet/>
      <dgm:spPr/>
      <dgm:t>
        <a:bodyPr/>
        <a:lstStyle/>
        <a:p>
          <a:endParaRPr lang="es-EC"/>
        </a:p>
      </dgm:t>
    </dgm:pt>
    <dgm:pt modelId="{B22A4BE7-53DA-4A2A-94E6-A187AF8139DB}">
      <dgm:prSet phldrT="[Texto]" custT="1"/>
      <dgm:spPr/>
      <dgm:t>
        <a:bodyPr/>
        <a:lstStyle/>
        <a:p>
          <a:r>
            <a:rPr lang="es-EC" sz="2600" dirty="0">
              <a:solidFill>
                <a:schemeClr val="bg2">
                  <a:lumMod val="10000"/>
                </a:schemeClr>
              </a:solidFill>
            </a:rPr>
            <a:t>Las instituciones educativas que dispongan de infraestructura y equipamiento necesario, para desarrollar procesos productivos reales.</a:t>
          </a:r>
          <a:endParaRPr lang="es-EC" sz="2600" u="none" dirty="0"/>
        </a:p>
      </dgm:t>
    </dgm:pt>
    <dgm:pt modelId="{649ABEA6-6CEE-41B4-9F54-1DB06E261527}" type="parTrans" cxnId="{2617C261-4F25-4ACE-80E9-4C4E6E9339EE}">
      <dgm:prSet/>
      <dgm:spPr/>
      <dgm:t>
        <a:bodyPr/>
        <a:lstStyle/>
        <a:p>
          <a:endParaRPr lang="es-EC"/>
        </a:p>
      </dgm:t>
    </dgm:pt>
    <dgm:pt modelId="{2FDD771E-1C96-4A72-BA2E-7808E7807D64}" type="sibTrans" cxnId="{2617C261-4F25-4ACE-80E9-4C4E6E9339EE}">
      <dgm:prSet/>
      <dgm:spPr/>
      <dgm:t>
        <a:bodyPr/>
        <a:lstStyle/>
        <a:p>
          <a:endParaRPr lang="es-EC"/>
        </a:p>
      </dgm:t>
    </dgm:pt>
    <dgm:pt modelId="{FD8A5F1D-F8FF-4463-B52A-02E4BF7FB2A3}">
      <dgm:prSet/>
      <dgm:spPr/>
      <dgm:t>
        <a:bodyPr/>
        <a:lstStyle/>
        <a:p>
          <a:r>
            <a:rPr lang="es-ES">
              <a:solidFill>
                <a:schemeClr val="tx1"/>
              </a:solidFill>
            </a:rPr>
            <a:t>Todo el proceso debe ser parte del PICE, conforme se establece en el Acuerdo Ministerial Nro. MINEDUC-MINEDUC2020-00044-A</a:t>
          </a:r>
          <a:endParaRPr lang="es-EC" dirty="0">
            <a:solidFill>
              <a:schemeClr val="tx1"/>
            </a:solidFill>
          </a:endParaRPr>
        </a:p>
      </dgm:t>
    </dgm:pt>
    <dgm:pt modelId="{7CD64872-A808-4E97-89AF-1A324C374575}" type="parTrans" cxnId="{38869ACB-82A2-461D-8AAF-EE69873222A6}">
      <dgm:prSet/>
      <dgm:spPr/>
      <dgm:t>
        <a:bodyPr/>
        <a:lstStyle/>
        <a:p>
          <a:endParaRPr lang="es-EC"/>
        </a:p>
      </dgm:t>
    </dgm:pt>
    <dgm:pt modelId="{7FC8E3F9-6F8D-481B-B8B3-A5D45731A5D2}" type="sibTrans" cxnId="{38869ACB-82A2-461D-8AAF-EE69873222A6}">
      <dgm:prSet/>
      <dgm:spPr/>
      <dgm:t>
        <a:bodyPr/>
        <a:lstStyle/>
        <a:p>
          <a:endParaRPr lang="es-EC"/>
        </a:p>
      </dgm:t>
    </dgm:pt>
    <dgm:pt modelId="{8D21EB43-EC81-4F83-B0AD-AC8C36598FC4}">
      <dgm:prSet phldrT="[Texto]" custT="1"/>
      <dgm:spPr/>
      <dgm:t>
        <a:bodyPr/>
        <a:lstStyle/>
        <a:p>
          <a:r>
            <a:rPr lang="es-EC" sz="2400" dirty="0"/>
            <a:t>Aplicar las capacidades y competencias desarrolladas por los y las estudiantes, podrán considerar como insumo las </a:t>
          </a:r>
          <a:r>
            <a:rPr lang="es-EC" sz="2400" b="1" i="1" dirty="0"/>
            <a:t>propuestas innovadoras</a:t>
          </a:r>
          <a:endParaRPr lang="es-EC" sz="2400" u="none" dirty="0"/>
        </a:p>
        <a:p>
          <a:endParaRPr lang="es-EC" sz="4200" dirty="0"/>
        </a:p>
      </dgm:t>
    </dgm:pt>
    <dgm:pt modelId="{8ECD6339-AB23-4608-AB9C-C2C5BD12BF4F}" type="parTrans" cxnId="{9B828222-4736-47EB-BC84-741E5559FCE1}">
      <dgm:prSet/>
      <dgm:spPr/>
      <dgm:t>
        <a:bodyPr/>
        <a:lstStyle/>
        <a:p>
          <a:endParaRPr lang="es-EC"/>
        </a:p>
      </dgm:t>
    </dgm:pt>
    <dgm:pt modelId="{A8F997C6-7814-439D-944C-8B1D432BA2FC}" type="sibTrans" cxnId="{9B828222-4736-47EB-BC84-741E5559FCE1}">
      <dgm:prSet/>
      <dgm:spPr/>
      <dgm:t>
        <a:bodyPr/>
        <a:lstStyle/>
        <a:p>
          <a:endParaRPr lang="es-EC"/>
        </a:p>
      </dgm:t>
    </dgm:pt>
    <dgm:pt modelId="{AE3A2CD4-7376-45BB-9FCC-A8F37CD45382}" type="pres">
      <dgm:prSet presAssocID="{B6823EE5-83C4-41AA-A210-84C805A09509}" presName="diagram" presStyleCnt="0">
        <dgm:presLayoutVars>
          <dgm:chPref val="1"/>
          <dgm:dir/>
          <dgm:animOne val="branch"/>
          <dgm:animLvl val="lvl"/>
          <dgm:resizeHandles/>
        </dgm:presLayoutVars>
      </dgm:prSet>
      <dgm:spPr/>
      <dgm:t>
        <a:bodyPr/>
        <a:lstStyle/>
        <a:p>
          <a:endParaRPr lang="es-ES"/>
        </a:p>
      </dgm:t>
    </dgm:pt>
    <dgm:pt modelId="{40333E25-1AD8-4533-93D3-5EC4AB48BDD9}" type="pres">
      <dgm:prSet presAssocID="{B47E7EE9-A209-4532-92DF-1C9B122298CA}" presName="root" presStyleCnt="0"/>
      <dgm:spPr/>
    </dgm:pt>
    <dgm:pt modelId="{F7A63301-2F18-4EE0-9FA5-C63F211AA9C1}" type="pres">
      <dgm:prSet presAssocID="{B47E7EE9-A209-4532-92DF-1C9B122298CA}" presName="rootComposite" presStyleCnt="0"/>
      <dgm:spPr/>
    </dgm:pt>
    <dgm:pt modelId="{D8A1B51B-C250-42F5-AB05-7F79C3911283}" type="pres">
      <dgm:prSet presAssocID="{B47E7EE9-A209-4532-92DF-1C9B122298CA}" presName="rootText" presStyleLbl="node1" presStyleIdx="0" presStyleCnt="3"/>
      <dgm:spPr/>
      <dgm:t>
        <a:bodyPr/>
        <a:lstStyle/>
        <a:p>
          <a:endParaRPr lang="es-ES"/>
        </a:p>
      </dgm:t>
    </dgm:pt>
    <dgm:pt modelId="{CCC0D822-5EA0-4010-B3FB-5343D0D7CDC9}" type="pres">
      <dgm:prSet presAssocID="{B47E7EE9-A209-4532-92DF-1C9B122298CA}" presName="rootConnector" presStyleLbl="node1" presStyleIdx="0" presStyleCnt="3"/>
      <dgm:spPr/>
      <dgm:t>
        <a:bodyPr/>
        <a:lstStyle/>
        <a:p>
          <a:endParaRPr lang="es-ES"/>
        </a:p>
      </dgm:t>
    </dgm:pt>
    <dgm:pt modelId="{03B1A4AE-C035-4548-B905-F86F7F8F2D42}" type="pres">
      <dgm:prSet presAssocID="{B47E7EE9-A209-4532-92DF-1C9B122298CA}" presName="childShape" presStyleCnt="0"/>
      <dgm:spPr/>
    </dgm:pt>
    <dgm:pt modelId="{AA63F5D4-1D37-499A-BAD8-53913C0D0854}" type="pres">
      <dgm:prSet presAssocID="{D8837A67-A3C3-40BD-BFF3-34403277E874}" presName="Name13" presStyleLbl="parChTrans1D2" presStyleIdx="0" presStyleCnt="4"/>
      <dgm:spPr/>
      <dgm:t>
        <a:bodyPr/>
        <a:lstStyle/>
        <a:p>
          <a:endParaRPr lang="es-ES"/>
        </a:p>
      </dgm:t>
    </dgm:pt>
    <dgm:pt modelId="{A5C5C90D-2B7D-49E9-B739-29D8DDC1F4A5}" type="pres">
      <dgm:prSet presAssocID="{ADBE8E97-ADDD-4975-A9B4-74697AD1602D}" presName="childText" presStyleLbl="bgAcc1" presStyleIdx="0" presStyleCnt="4">
        <dgm:presLayoutVars>
          <dgm:bulletEnabled val="1"/>
        </dgm:presLayoutVars>
      </dgm:prSet>
      <dgm:spPr/>
      <dgm:t>
        <a:bodyPr/>
        <a:lstStyle/>
        <a:p>
          <a:endParaRPr lang="es-ES"/>
        </a:p>
      </dgm:t>
    </dgm:pt>
    <dgm:pt modelId="{F4D88974-0018-4285-A89B-18E12098B22F}" type="pres">
      <dgm:prSet presAssocID="{060AEA5F-6F9D-4BBD-96E7-ED638984E8F7}" presName="root" presStyleCnt="0"/>
      <dgm:spPr/>
    </dgm:pt>
    <dgm:pt modelId="{E71EED93-420A-409D-AD80-C08E542A63E6}" type="pres">
      <dgm:prSet presAssocID="{060AEA5F-6F9D-4BBD-96E7-ED638984E8F7}" presName="rootComposite" presStyleCnt="0"/>
      <dgm:spPr/>
    </dgm:pt>
    <dgm:pt modelId="{7F6AA840-AC75-4E04-85B7-26D755D2EC38}" type="pres">
      <dgm:prSet presAssocID="{060AEA5F-6F9D-4BBD-96E7-ED638984E8F7}" presName="rootText" presStyleLbl="node1" presStyleIdx="1" presStyleCnt="3"/>
      <dgm:spPr/>
      <dgm:t>
        <a:bodyPr/>
        <a:lstStyle/>
        <a:p>
          <a:endParaRPr lang="es-ES"/>
        </a:p>
      </dgm:t>
    </dgm:pt>
    <dgm:pt modelId="{CC03D02D-64CB-437F-81A4-FED9C294DFB3}" type="pres">
      <dgm:prSet presAssocID="{060AEA5F-6F9D-4BBD-96E7-ED638984E8F7}" presName="rootConnector" presStyleLbl="node1" presStyleIdx="1" presStyleCnt="3"/>
      <dgm:spPr/>
      <dgm:t>
        <a:bodyPr/>
        <a:lstStyle/>
        <a:p>
          <a:endParaRPr lang="es-ES"/>
        </a:p>
      </dgm:t>
    </dgm:pt>
    <dgm:pt modelId="{40986860-2890-46C7-A23C-EF093F3872D6}" type="pres">
      <dgm:prSet presAssocID="{060AEA5F-6F9D-4BBD-96E7-ED638984E8F7}" presName="childShape" presStyleCnt="0"/>
      <dgm:spPr/>
    </dgm:pt>
    <dgm:pt modelId="{26E15358-CE00-4169-B688-6922A83C5B65}" type="pres">
      <dgm:prSet presAssocID="{649ABEA6-6CEE-41B4-9F54-1DB06E261527}" presName="Name13" presStyleLbl="parChTrans1D2" presStyleIdx="1" presStyleCnt="4"/>
      <dgm:spPr/>
      <dgm:t>
        <a:bodyPr/>
        <a:lstStyle/>
        <a:p>
          <a:endParaRPr lang="es-ES"/>
        </a:p>
      </dgm:t>
    </dgm:pt>
    <dgm:pt modelId="{251F7B93-2877-4BD9-B6F5-C254EABA8DBE}" type="pres">
      <dgm:prSet presAssocID="{B22A4BE7-53DA-4A2A-94E6-A187AF8139DB}" presName="childText" presStyleLbl="bgAcc1" presStyleIdx="1" presStyleCnt="4">
        <dgm:presLayoutVars>
          <dgm:bulletEnabled val="1"/>
        </dgm:presLayoutVars>
      </dgm:prSet>
      <dgm:spPr/>
      <dgm:t>
        <a:bodyPr/>
        <a:lstStyle/>
        <a:p>
          <a:endParaRPr lang="es-ES"/>
        </a:p>
      </dgm:t>
    </dgm:pt>
    <dgm:pt modelId="{783E713A-4ABF-4EF1-AA91-23F97090EB07}" type="pres">
      <dgm:prSet presAssocID="{7CD64872-A808-4E97-89AF-1A324C374575}" presName="Name13" presStyleLbl="parChTrans1D2" presStyleIdx="2" presStyleCnt="4"/>
      <dgm:spPr/>
      <dgm:t>
        <a:bodyPr/>
        <a:lstStyle/>
        <a:p>
          <a:endParaRPr lang="es-ES"/>
        </a:p>
      </dgm:t>
    </dgm:pt>
    <dgm:pt modelId="{5A68C444-A5C1-49E5-9073-A94FB839BDC2}" type="pres">
      <dgm:prSet presAssocID="{FD8A5F1D-F8FF-4463-B52A-02E4BF7FB2A3}" presName="childText" presStyleLbl="bgAcc1" presStyleIdx="2" presStyleCnt="4">
        <dgm:presLayoutVars>
          <dgm:bulletEnabled val="1"/>
        </dgm:presLayoutVars>
      </dgm:prSet>
      <dgm:spPr/>
      <dgm:t>
        <a:bodyPr/>
        <a:lstStyle/>
        <a:p>
          <a:endParaRPr lang="es-ES"/>
        </a:p>
      </dgm:t>
    </dgm:pt>
    <dgm:pt modelId="{CAC2F7DF-0F71-4DFC-B038-71958009CEB9}" type="pres">
      <dgm:prSet presAssocID="{47D6B701-E6E9-42BA-A551-6C26FF235AE9}" presName="root" presStyleCnt="0"/>
      <dgm:spPr/>
    </dgm:pt>
    <dgm:pt modelId="{6CD61AEF-CF0F-4338-B4C9-F75317E89A26}" type="pres">
      <dgm:prSet presAssocID="{47D6B701-E6E9-42BA-A551-6C26FF235AE9}" presName="rootComposite" presStyleCnt="0"/>
      <dgm:spPr/>
    </dgm:pt>
    <dgm:pt modelId="{75A7BC07-72EC-4BC8-B60D-28C6E8965CD4}" type="pres">
      <dgm:prSet presAssocID="{47D6B701-E6E9-42BA-A551-6C26FF235AE9}" presName="rootText" presStyleLbl="node1" presStyleIdx="2" presStyleCnt="3"/>
      <dgm:spPr/>
      <dgm:t>
        <a:bodyPr/>
        <a:lstStyle/>
        <a:p>
          <a:endParaRPr lang="es-ES"/>
        </a:p>
      </dgm:t>
    </dgm:pt>
    <dgm:pt modelId="{D6021069-7416-4D1D-8197-C2B72A4D8554}" type="pres">
      <dgm:prSet presAssocID="{47D6B701-E6E9-42BA-A551-6C26FF235AE9}" presName="rootConnector" presStyleLbl="node1" presStyleIdx="2" presStyleCnt="3"/>
      <dgm:spPr/>
      <dgm:t>
        <a:bodyPr/>
        <a:lstStyle/>
        <a:p>
          <a:endParaRPr lang="es-ES"/>
        </a:p>
      </dgm:t>
    </dgm:pt>
    <dgm:pt modelId="{3AD064DE-7B98-40AF-A485-AD8FACDDBFA7}" type="pres">
      <dgm:prSet presAssocID="{47D6B701-E6E9-42BA-A551-6C26FF235AE9}" presName="childShape" presStyleCnt="0"/>
      <dgm:spPr/>
    </dgm:pt>
    <dgm:pt modelId="{9A963B91-268A-4909-966F-3F1E802DBE69}" type="pres">
      <dgm:prSet presAssocID="{8ECD6339-AB23-4608-AB9C-C2C5BD12BF4F}" presName="Name13" presStyleLbl="parChTrans1D2" presStyleIdx="3" presStyleCnt="4"/>
      <dgm:spPr/>
      <dgm:t>
        <a:bodyPr/>
        <a:lstStyle/>
        <a:p>
          <a:endParaRPr lang="es-ES"/>
        </a:p>
      </dgm:t>
    </dgm:pt>
    <dgm:pt modelId="{CBF61028-C7BC-4D61-9364-6725C9DF72E5}" type="pres">
      <dgm:prSet presAssocID="{8D21EB43-EC81-4F83-B0AD-AC8C36598FC4}" presName="childText" presStyleLbl="bgAcc1" presStyleIdx="3" presStyleCnt="4">
        <dgm:presLayoutVars>
          <dgm:bulletEnabled val="1"/>
        </dgm:presLayoutVars>
      </dgm:prSet>
      <dgm:spPr/>
      <dgm:t>
        <a:bodyPr/>
        <a:lstStyle/>
        <a:p>
          <a:endParaRPr lang="es-ES"/>
        </a:p>
      </dgm:t>
    </dgm:pt>
  </dgm:ptLst>
  <dgm:cxnLst>
    <dgm:cxn modelId="{9B828222-4736-47EB-BC84-741E5559FCE1}" srcId="{47D6B701-E6E9-42BA-A551-6C26FF235AE9}" destId="{8D21EB43-EC81-4F83-B0AD-AC8C36598FC4}" srcOrd="0" destOrd="0" parTransId="{8ECD6339-AB23-4608-AB9C-C2C5BD12BF4F}" sibTransId="{A8F997C6-7814-439D-944C-8B1D432BA2FC}"/>
    <dgm:cxn modelId="{E02071AB-B391-460D-B160-3C60C6485EB5}" srcId="{B47E7EE9-A209-4532-92DF-1C9B122298CA}" destId="{ADBE8E97-ADDD-4975-A9B4-74697AD1602D}" srcOrd="0" destOrd="0" parTransId="{D8837A67-A3C3-40BD-BFF3-34403277E874}" sibTransId="{13386567-89BD-432F-ACB7-404A068E575F}"/>
    <dgm:cxn modelId="{06864D8D-4B9F-4816-8FB0-3F23D6F9351A}" type="presOf" srcId="{47D6B701-E6E9-42BA-A551-6C26FF235AE9}" destId="{D6021069-7416-4D1D-8197-C2B72A4D8554}" srcOrd="1" destOrd="0" presId="urn:microsoft.com/office/officeart/2005/8/layout/hierarchy3"/>
    <dgm:cxn modelId="{3546BCB4-910E-440F-90BC-4552A28C8031}" type="presOf" srcId="{649ABEA6-6CEE-41B4-9F54-1DB06E261527}" destId="{26E15358-CE00-4169-B688-6922A83C5B65}" srcOrd="0" destOrd="0" presId="urn:microsoft.com/office/officeart/2005/8/layout/hierarchy3"/>
    <dgm:cxn modelId="{91C0DC41-D0DE-4179-B4D2-4C41C8189D1E}" srcId="{B6823EE5-83C4-41AA-A210-84C805A09509}" destId="{47D6B701-E6E9-42BA-A551-6C26FF235AE9}" srcOrd="2" destOrd="0" parTransId="{036D0719-AC20-4EE8-8F74-360D539AAC89}" sibTransId="{DB4C74EA-511D-46A3-BDD6-19C969EA4944}"/>
    <dgm:cxn modelId="{2E84AEC3-9DF4-458C-AF98-8BC7645D1B57}" type="presOf" srcId="{B47E7EE9-A209-4532-92DF-1C9B122298CA}" destId="{D8A1B51B-C250-42F5-AB05-7F79C3911283}" srcOrd="0" destOrd="0" presId="urn:microsoft.com/office/officeart/2005/8/layout/hierarchy3"/>
    <dgm:cxn modelId="{0FF37900-3D75-482C-A66D-4B45CD3EEE8B}" type="presOf" srcId="{ADBE8E97-ADDD-4975-A9B4-74697AD1602D}" destId="{A5C5C90D-2B7D-49E9-B739-29D8DDC1F4A5}" srcOrd="0" destOrd="0" presId="urn:microsoft.com/office/officeart/2005/8/layout/hierarchy3"/>
    <dgm:cxn modelId="{662E61BE-EB76-4B49-9A62-F3D6C0DE7650}" type="presOf" srcId="{D8837A67-A3C3-40BD-BFF3-34403277E874}" destId="{AA63F5D4-1D37-499A-BAD8-53913C0D0854}" srcOrd="0" destOrd="0" presId="urn:microsoft.com/office/officeart/2005/8/layout/hierarchy3"/>
    <dgm:cxn modelId="{905DD0AE-80D7-4B55-AC17-D7DA2FC4A42A}" type="presOf" srcId="{060AEA5F-6F9D-4BBD-96E7-ED638984E8F7}" destId="{7F6AA840-AC75-4E04-85B7-26D755D2EC38}" srcOrd="0" destOrd="0" presId="urn:microsoft.com/office/officeart/2005/8/layout/hierarchy3"/>
    <dgm:cxn modelId="{65CE9EB6-65BE-4E86-A175-11CBF9CA6768}" type="presOf" srcId="{060AEA5F-6F9D-4BBD-96E7-ED638984E8F7}" destId="{CC03D02D-64CB-437F-81A4-FED9C294DFB3}" srcOrd="1" destOrd="0" presId="urn:microsoft.com/office/officeart/2005/8/layout/hierarchy3"/>
    <dgm:cxn modelId="{6DA44619-C0DE-46CF-A8FE-2391802C1316}" type="presOf" srcId="{FD8A5F1D-F8FF-4463-B52A-02E4BF7FB2A3}" destId="{5A68C444-A5C1-49E5-9073-A94FB839BDC2}" srcOrd="0" destOrd="0" presId="urn:microsoft.com/office/officeart/2005/8/layout/hierarchy3"/>
    <dgm:cxn modelId="{2617C261-4F25-4ACE-80E9-4C4E6E9339EE}" srcId="{060AEA5F-6F9D-4BBD-96E7-ED638984E8F7}" destId="{B22A4BE7-53DA-4A2A-94E6-A187AF8139DB}" srcOrd="0" destOrd="0" parTransId="{649ABEA6-6CEE-41B4-9F54-1DB06E261527}" sibTransId="{2FDD771E-1C96-4A72-BA2E-7808E7807D64}"/>
    <dgm:cxn modelId="{2847076B-12B5-4A85-8208-AE3571B39E4B}" srcId="{B6823EE5-83C4-41AA-A210-84C805A09509}" destId="{060AEA5F-6F9D-4BBD-96E7-ED638984E8F7}" srcOrd="1" destOrd="0" parTransId="{451735D0-F3DA-4F2E-A531-C9C154E5B7BD}" sibTransId="{14DFE375-ECE2-40EF-AF9B-0609BAB06D61}"/>
    <dgm:cxn modelId="{BB43E6A1-0B91-4235-8246-C33991C7ABC9}" type="presOf" srcId="{8ECD6339-AB23-4608-AB9C-C2C5BD12BF4F}" destId="{9A963B91-268A-4909-966F-3F1E802DBE69}" srcOrd="0" destOrd="0" presId="urn:microsoft.com/office/officeart/2005/8/layout/hierarchy3"/>
    <dgm:cxn modelId="{74FD2337-FE0B-4BF4-969E-82235AC7D99A}" type="presOf" srcId="{47D6B701-E6E9-42BA-A551-6C26FF235AE9}" destId="{75A7BC07-72EC-4BC8-B60D-28C6E8965CD4}" srcOrd="0" destOrd="0" presId="urn:microsoft.com/office/officeart/2005/8/layout/hierarchy3"/>
    <dgm:cxn modelId="{6647EAD1-C24A-4FAB-A91C-3C51B0E20E50}" type="presOf" srcId="{B47E7EE9-A209-4532-92DF-1C9B122298CA}" destId="{CCC0D822-5EA0-4010-B3FB-5343D0D7CDC9}" srcOrd="1" destOrd="0" presId="urn:microsoft.com/office/officeart/2005/8/layout/hierarchy3"/>
    <dgm:cxn modelId="{38869ACB-82A2-461D-8AAF-EE69873222A6}" srcId="{060AEA5F-6F9D-4BBD-96E7-ED638984E8F7}" destId="{FD8A5F1D-F8FF-4463-B52A-02E4BF7FB2A3}" srcOrd="1" destOrd="0" parTransId="{7CD64872-A808-4E97-89AF-1A324C374575}" sibTransId="{7FC8E3F9-6F8D-481B-B8B3-A5D45731A5D2}"/>
    <dgm:cxn modelId="{01B05BA4-5280-40DB-8001-98605119936C}" type="presOf" srcId="{B6823EE5-83C4-41AA-A210-84C805A09509}" destId="{AE3A2CD4-7376-45BB-9FCC-A8F37CD45382}" srcOrd="0" destOrd="0" presId="urn:microsoft.com/office/officeart/2005/8/layout/hierarchy3"/>
    <dgm:cxn modelId="{EDF12A68-C7BD-45CB-B422-C724B01E84E5}" srcId="{B6823EE5-83C4-41AA-A210-84C805A09509}" destId="{B47E7EE9-A209-4532-92DF-1C9B122298CA}" srcOrd="0" destOrd="0" parTransId="{74F65812-90E1-4E9B-B4DA-BE16C654D5C0}" sibTransId="{2364FDEA-CAC4-4D51-8688-1DE462B24EFE}"/>
    <dgm:cxn modelId="{BA4B0573-9B27-4384-BD3E-F722079B4C91}" type="presOf" srcId="{B22A4BE7-53DA-4A2A-94E6-A187AF8139DB}" destId="{251F7B93-2877-4BD9-B6F5-C254EABA8DBE}" srcOrd="0" destOrd="0" presId="urn:microsoft.com/office/officeart/2005/8/layout/hierarchy3"/>
    <dgm:cxn modelId="{CDBA4A08-8EA6-4452-9BD6-C556665B284C}" type="presOf" srcId="{7CD64872-A808-4E97-89AF-1A324C374575}" destId="{783E713A-4ABF-4EF1-AA91-23F97090EB07}" srcOrd="0" destOrd="0" presId="urn:microsoft.com/office/officeart/2005/8/layout/hierarchy3"/>
    <dgm:cxn modelId="{6222D2CE-B1FC-43FF-A131-B1E0BC644306}" type="presOf" srcId="{8D21EB43-EC81-4F83-B0AD-AC8C36598FC4}" destId="{CBF61028-C7BC-4D61-9364-6725C9DF72E5}" srcOrd="0" destOrd="0" presId="urn:microsoft.com/office/officeart/2005/8/layout/hierarchy3"/>
    <dgm:cxn modelId="{D191129E-6270-4468-81DF-385B06984603}" type="presParOf" srcId="{AE3A2CD4-7376-45BB-9FCC-A8F37CD45382}" destId="{40333E25-1AD8-4533-93D3-5EC4AB48BDD9}" srcOrd="0" destOrd="0" presId="urn:microsoft.com/office/officeart/2005/8/layout/hierarchy3"/>
    <dgm:cxn modelId="{6812F954-7BC0-42C3-95F5-6622DA056479}" type="presParOf" srcId="{40333E25-1AD8-4533-93D3-5EC4AB48BDD9}" destId="{F7A63301-2F18-4EE0-9FA5-C63F211AA9C1}" srcOrd="0" destOrd="0" presId="urn:microsoft.com/office/officeart/2005/8/layout/hierarchy3"/>
    <dgm:cxn modelId="{3D3F432E-0FE2-4D10-88AA-8AB69DCC299A}" type="presParOf" srcId="{F7A63301-2F18-4EE0-9FA5-C63F211AA9C1}" destId="{D8A1B51B-C250-42F5-AB05-7F79C3911283}" srcOrd="0" destOrd="0" presId="urn:microsoft.com/office/officeart/2005/8/layout/hierarchy3"/>
    <dgm:cxn modelId="{D2323F91-7763-47BA-AEDA-AD26CF73AF01}" type="presParOf" srcId="{F7A63301-2F18-4EE0-9FA5-C63F211AA9C1}" destId="{CCC0D822-5EA0-4010-B3FB-5343D0D7CDC9}" srcOrd="1" destOrd="0" presId="urn:microsoft.com/office/officeart/2005/8/layout/hierarchy3"/>
    <dgm:cxn modelId="{061D0E19-4F0D-4814-BCC5-56D427EF6C66}" type="presParOf" srcId="{40333E25-1AD8-4533-93D3-5EC4AB48BDD9}" destId="{03B1A4AE-C035-4548-B905-F86F7F8F2D42}" srcOrd="1" destOrd="0" presId="urn:microsoft.com/office/officeart/2005/8/layout/hierarchy3"/>
    <dgm:cxn modelId="{1C5D65A5-89F8-430C-90F0-585E6AFF2AAB}" type="presParOf" srcId="{03B1A4AE-C035-4548-B905-F86F7F8F2D42}" destId="{AA63F5D4-1D37-499A-BAD8-53913C0D0854}" srcOrd="0" destOrd="0" presId="urn:microsoft.com/office/officeart/2005/8/layout/hierarchy3"/>
    <dgm:cxn modelId="{89BDFD58-FC3E-4632-92AF-227454F5A07E}" type="presParOf" srcId="{03B1A4AE-C035-4548-B905-F86F7F8F2D42}" destId="{A5C5C90D-2B7D-49E9-B739-29D8DDC1F4A5}" srcOrd="1" destOrd="0" presId="urn:microsoft.com/office/officeart/2005/8/layout/hierarchy3"/>
    <dgm:cxn modelId="{E85A283D-0DBF-44E7-B1D7-E4FC20699116}" type="presParOf" srcId="{AE3A2CD4-7376-45BB-9FCC-A8F37CD45382}" destId="{F4D88974-0018-4285-A89B-18E12098B22F}" srcOrd="1" destOrd="0" presId="urn:microsoft.com/office/officeart/2005/8/layout/hierarchy3"/>
    <dgm:cxn modelId="{CD8354D9-08D7-410A-BBBE-085D07C78256}" type="presParOf" srcId="{F4D88974-0018-4285-A89B-18E12098B22F}" destId="{E71EED93-420A-409D-AD80-C08E542A63E6}" srcOrd="0" destOrd="0" presId="urn:microsoft.com/office/officeart/2005/8/layout/hierarchy3"/>
    <dgm:cxn modelId="{48E0B9DB-0C13-4F10-B7C5-74D0EB1DE18F}" type="presParOf" srcId="{E71EED93-420A-409D-AD80-C08E542A63E6}" destId="{7F6AA840-AC75-4E04-85B7-26D755D2EC38}" srcOrd="0" destOrd="0" presId="urn:microsoft.com/office/officeart/2005/8/layout/hierarchy3"/>
    <dgm:cxn modelId="{44AF05DF-6D65-4063-9282-C1DC9D21515A}" type="presParOf" srcId="{E71EED93-420A-409D-AD80-C08E542A63E6}" destId="{CC03D02D-64CB-437F-81A4-FED9C294DFB3}" srcOrd="1" destOrd="0" presId="urn:microsoft.com/office/officeart/2005/8/layout/hierarchy3"/>
    <dgm:cxn modelId="{A64B4C4F-6D0B-48F6-BB63-4FC25058D5DD}" type="presParOf" srcId="{F4D88974-0018-4285-A89B-18E12098B22F}" destId="{40986860-2890-46C7-A23C-EF093F3872D6}" srcOrd="1" destOrd="0" presId="urn:microsoft.com/office/officeart/2005/8/layout/hierarchy3"/>
    <dgm:cxn modelId="{EE6DEE5E-71A4-4DE6-BAFA-82A9F8141D55}" type="presParOf" srcId="{40986860-2890-46C7-A23C-EF093F3872D6}" destId="{26E15358-CE00-4169-B688-6922A83C5B65}" srcOrd="0" destOrd="0" presId="urn:microsoft.com/office/officeart/2005/8/layout/hierarchy3"/>
    <dgm:cxn modelId="{3A57F358-E432-4064-97A5-BD25ACFFDE83}" type="presParOf" srcId="{40986860-2890-46C7-A23C-EF093F3872D6}" destId="{251F7B93-2877-4BD9-B6F5-C254EABA8DBE}" srcOrd="1" destOrd="0" presId="urn:microsoft.com/office/officeart/2005/8/layout/hierarchy3"/>
    <dgm:cxn modelId="{988DA524-BE0D-424D-975C-C1A6BB503618}" type="presParOf" srcId="{40986860-2890-46C7-A23C-EF093F3872D6}" destId="{783E713A-4ABF-4EF1-AA91-23F97090EB07}" srcOrd="2" destOrd="0" presId="urn:microsoft.com/office/officeart/2005/8/layout/hierarchy3"/>
    <dgm:cxn modelId="{ABEE9EC8-38AA-4126-ADD8-01FB70C14CBD}" type="presParOf" srcId="{40986860-2890-46C7-A23C-EF093F3872D6}" destId="{5A68C444-A5C1-49E5-9073-A94FB839BDC2}" srcOrd="3" destOrd="0" presId="urn:microsoft.com/office/officeart/2005/8/layout/hierarchy3"/>
    <dgm:cxn modelId="{C23E7C9C-B2EB-4018-8758-2D4D4910C21F}" type="presParOf" srcId="{AE3A2CD4-7376-45BB-9FCC-A8F37CD45382}" destId="{CAC2F7DF-0F71-4DFC-B038-71958009CEB9}" srcOrd="2" destOrd="0" presId="urn:microsoft.com/office/officeart/2005/8/layout/hierarchy3"/>
    <dgm:cxn modelId="{1A7F2491-39CB-437B-AA58-B0CB4B6C8E22}" type="presParOf" srcId="{CAC2F7DF-0F71-4DFC-B038-71958009CEB9}" destId="{6CD61AEF-CF0F-4338-B4C9-F75317E89A26}" srcOrd="0" destOrd="0" presId="urn:microsoft.com/office/officeart/2005/8/layout/hierarchy3"/>
    <dgm:cxn modelId="{FDF72CBC-E832-4E98-A94C-F23F302D4D6F}" type="presParOf" srcId="{6CD61AEF-CF0F-4338-B4C9-F75317E89A26}" destId="{75A7BC07-72EC-4BC8-B60D-28C6E8965CD4}" srcOrd="0" destOrd="0" presId="urn:microsoft.com/office/officeart/2005/8/layout/hierarchy3"/>
    <dgm:cxn modelId="{1FD70217-7249-465C-A8AD-6B25DEC823FE}" type="presParOf" srcId="{6CD61AEF-CF0F-4338-B4C9-F75317E89A26}" destId="{D6021069-7416-4D1D-8197-C2B72A4D8554}" srcOrd="1" destOrd="0" presId="urn:microsoft.com/office/officeart/2005/8/layout/hierarchy3"/>
    <dgm:cxn modelId="{3DD1C270-A8A2-4EFF-A9EC-BE1C416FC6D8}" type="presParOf" srcId="{CAC2F7DF-0F71-4DFC-B038-71958009CEB9}" destId="{3AD064DE-7B98-40AF-A485-AD8FACDDBFA7}" srcOrd="1" destOrd="0" presId="urn:microsoft.com/office/officeart/2005/8/layout/hierarchy3"/>
    <dgm:cxn modelId="{6A52CCA8-2B37-431A-B013-79BB38E85EE1}" type="presParOf" srcId="{3AD064DE-7B98-40AF-A485-AD8FACDDBFA7}" destId="{9A963B91-268A-4909-966F-3F1E802DBE69}" srcOrd="0" destOrd="0" presId="urn:microsoft.com/office/officeart/2005/8/layout/hierarchy3"/>
    <dgm:cxn modelId="{EB49EEBB-30D8-4A7C-9DC9-76EBD84930AA}" type="presParOf" srcId="{3AD064DE-7B98-40AF-A485-AD8FACDDBFA7}" destId="{CBF61028-C7BC-4D61-9364-6725C9DF72E5}"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17310-10E6-44F2-83ED-3C096C25C76B}" type="doc">
      <dgm:prSet loTypeId="urn:microsoft.com/office/officeart/2005/8/layout/hList9" loCatId="list" qsTypeId="urn:microsoft.com/office/officeart/2005/8/quickstyle/simple1" qsCatId="simple" csTypeId="urn:microsoft.com/office/officeart/2005/8/colors/colorful5" csCatId="colorful" phldr="1"/>
      <dgm:spPr/>
      <dgm:t>
        <a:bodyPr/>
        <a:lstStyle/>
        <a:p>
          <a:endParaRPr lang="es-EC"/>
        </a:p>
      </dgm:t>
    </dgm:pt>
    <dgm:pt modelId="{22B3A31B-42B0-4FC5-BC3A-7307C21BC383}">
      <dgm:prSet phldrT="[Texto]"/>
      <dgm:spPr/>
      <dgm:t>
        <a:bodyPr/>
        <a:lstStyle/>
        <a:p>
          <a:r>
            <a:rPr lang="es-EC" b="0" dirty="0"/>
            <a:t>COMISIÓN DEL FCT</a:t>
          </a:r>
        </a:p>
      </dgm:t>
    </dgm:pt>
    <dgm:pt modelId="{63DC2568-ABB9-4491-88DF-94E07522F920}" type="parTrans" cxnId="{9AF35135-EA49-407F-B9D2-F86A998EAE6F}">
      <dgm:prSet/>
      <dgm:spPr/>
      <dgm:t>
        <a:bodyPr/>
        <a:lstStyle/>
        <a:p>
          <a:endParaRPr lang="es-EC"/>
        </a:p>
      </dgm:t>
    </dgm:pt>
    <dgm:pt modelId="{F59C5D8F-6B5F-440E-A58F-B53D7011B085}" type="sibTrans" cxnId="{9AF35135-EA49-407F-B9D2-F86A998EAE6F}">
      <dgm:prSet/>
      <dgm:spPr/>
      <dgm:t>
        <a:bodyPr/>
        <a:lstStyle/>
        <a:p>
          <a:endParaRPr lang="es-EC"/>
        </a:p>
      </dgm:t>
    </dgm:pt>
    <dgm:pt modelId="{979518A6-79D1-4672-9C2B-40FECFC96501}">
      <dgm:prSet phldrT="[Texto]"/>
      <dgm:spPr/>
      <dgm:t>
        <a:bodyPr/>
        <a:lstStyle/>
        <a:p>
          <a:r>
            <a:rPr lang="es-EC" dirty="0">
              <a:latin typeface="Cambria" panose="02040503050406030204" pitchFamily="18" charset="0"/>
              <a:ea typeface="Calibri" panose="020F0502020204030204" pitchFamily="34" charset="0"/>
              <a:cs typeface="Times New Roman" panose="02020603050405020304" pitchFamily="18" charset="0"/>
            </a:rPr>
            <a:t>Vicerrector del establecimiento</a:t>
          </a:r>
        </a:p>
      </dgm:t>
    </dgm:pt>
    <dgm:pt modelId="{BF00CEAB-5CC6-41D4-91C8-3E4806171A42}" type="parTrans" cxnId="{B60A5315-0F00-44FA-9F64-576C621479F7}">
      <dgm:prSet/>
      <dgm:spPr/>
      <dgm:t>
        <a:bodyPr/>
        <a:lstStyle/>
        <a:p>
          <a:endParaRPr lang="es-EC"/>
        </a:p>
      </dgm:t>
    </dgm:pt>
    <dgm:pt modelId="{E3B84AE2-156F-4307-81F3-379ECBF32493}" type="sibTrans" cxnId="{B60A5315-0F00-44FA-9F64-576C621479F7}">
      <dgm:prSet/>
      <dgm:spPr/>
      <dgm:t>
        <a:bodyPr/>
        <a:lstStyle/>
        <a:p>
          <a:endParaRPr lang="es-EC"/>
        </a:p>
      </dgm:t>
    </dgm:pt>
    <dgm:pt modelId="{C345EEA9-5A5A-4B45-A6A5-47307736328B}">
      <dgm:prSet phldrT="[Texto]"/>
      <dgm:spPr/>
      <dgm:t>
        <a:bodyPr/>
        <a:lstStyle/>
        <a:p>
          <a:r>
            <a:rPr lang="es-EC" dirty="0">
              <a:latin typeface="Cambria" panose="02040503050406030204" pitchFamily="18" charset="0"/>
              <a:ea typeface="Calibri" panose="020F0502020204030204" pitchFamily="34" charset="0"/>
              <a:cs typeface="Times New Roman" panose="02020603050405020304" pitchFamily="18" charset="0"/>
            </a:rPr>
            <a:t>Delegado del Departamento de Consejería Estudiantil –DECE.</a:t>
          </a:r>
          <a:endParaRPr lang="es-EC" dirty="0"/>
        </a:p>
      </dgm:t>
    </dgm:pt>
    <dgm:pt modelId="{15D45E81-2706-4851-BC71-4FDDCA30952A}" type="parTrans" cxnId="{F46882F7-9A30-4D73-8444-0CD50BD2D2FB}">
      <dgm:prSet/>
      <dgm:spPr/>
      <dgm:t>
        <a:bodyPr/>
        <a:lstStyle/>
        <a:p>
          <a:endParaRPr lang="es-EC"/>
        </a:p>
      </dgm:t>
    </dgm:pt>
    <dgm:pt modelId="{27086A19-401E-4038-8237-85F9567973CF}" type="sibTrans" cxnId="{F46882F7-9A30-4D73-8444-0CD50BD2D2FB}">
      <dgm:prSet/>
      <dgm:spPr/>
      <dgm:t>
        <a:bodyPr/>
        <a:lstStyle/>
        <a:p>
          <a:endParaRPr lang="es-EC"/>
        </a:p>
      </dgm:t>
    </dgm:pt>
    <dgm:pt modelId="{B4D75115-70E8-4F8B-8A90-2E9DC853B695}">
      <dgm:prSet phldrT="[Texto]"/>
      <dgm:spPr/>
      <dgm:t>
        <a:bodyPr/>
        <a:lstStyle/>
        <a:p>
          <a:r>
            <a:rPr lang="es-EC" dirty="0">
              <a:latin typeface="Cambria" panose="02040503050406030204" pitchFamily="18" charset="0"/>
              <a:ea typeface="Calibri" panose="020F0502020204030204" pitchFamily="34" charset="0"/>
              <a:cs typeface="Times New Roman" panose="02020603050405020304" pitchFamily="18" charset="0"/>
            </a:rPr>
            <a:t>Los directores de las áreas técnicas y un secretario </a:t>
          </a:r>
          <a:endParaRPr lang="es-EC" dirty="0"/>
        </a:p>
      </dgm:t>
    </dgm:pt>
    <dgm:pt modelId="{AB01B2F0-959B-43DE-8EA9-C7BA5A38DA04}" type="parTrans" cxnId="{91783ED9-C949-41DF-8107-66F07A85B69F}">
      <dgm:prSet/>
      <dgm:spPr/>
      <dgm:t>
        <a:bodyPr/>
        <a:lstStyle/>
        <a:p>
          <a:endParaRPr lang="es-EC"/>
        </a:p>
      </dgm:t>
    </dgm:pt>
    <dgm:pt modelId="{87F61E7A-F779-43A1-8F55-38C9FE017AC2}" type="sibTrans" cxnId="{91783ED9-C949-41DF-8107-66F07A85B69F}">
      <dgm:prSet/>
      <dgm:spPr/>
      <dgm:t>
        <a:bodyPr/>
        <a:lstStyle/>
        <a:p>
          <a:endParaRPr lang="es-EC"/>
        </a:p>
      </dgm:t>
    </dgm:pt>
    <dgm:pt modelId="{BD0D7A06-788C-46B2-AA8A-92E2AE7D74E1}" type="pres">
      <dgm:prSet presAssocID="{BE917310-10E6-44F2-83ED-3C096C25C76B}" presName="list" presStyleCnt="0">
        <dgm:presLayoutVars>
          <dgm:dir/>
          <dgm:animLvl val="lvl"/>
        </dgm:presLayoutVars>
      </dgm:prSet>
      <dgm:spPr/>
      <dgm:t>
        <a:bodyPr/>
        <a:lstStyle/>
        <a:p>
          <a:endParaRPr lang="es-ES"/>
        </a:p>
      </dgm:t>
    </dgm:pt>
    <dgm:pt modelId="{B1793667-3741-4EF3-870C-D41FF8FBDBD5}" type="pres">
      <dgm:prSet presAssocID="{22B3A31B-42B0-4FC5-BC3A-7307C21BC383}" presName="posSpace" presStyleCnt="0"/>
      <dgm:spPr/>
    </dgm:pt>
    <dgm:pt modelId="{B525CD75-D0F7-40F1-B83A-6E2DA228F132}" type="pres">
      <dgm:prSet presAssocID="{22B3A31B-42B0-4FC5-BC3A-7307C21BC383}" presName="vertFlow" presStyleCnt="0"/>
      <dgm:spPr/>
    </dgm:pt>
    <dgm:pt modelId="{D7986224-670C-4812-9DC9-84DB537D9048}" type="pres">
      <dgm:prSet presAssocID="{22B3A31B-42B0-4FC5-BC3A-7307C21BC383}" presName="topSpace" presStyleCnt="0"/>
      <dgm:spPr/>
    </dgm:pt>
    <dgm:pt modelId="{471FE164-74EB-448E-920A-4D8ED756748A}" type="pres">
      <dgm:prSet presAssocID="{22B3A31B-42B0-4FC5-BC3A-7307C21BC383}" presName="firstComp" presStyleCnt="0"/>
      <dgm:spPr/>
    </dgm:pt>
    <dgm:pt modelId="{1401355D-CF78-4011-8A2F-A57E793F803B}" type="pres">
      <dgm:prSet presAssocID="{22B3A31B-42B0-4FC5-BC3A-7307C21BC383}" presName="firstChild" presStyleLbl="bgAccFollowNode1" presStyleIdx="0" presStyleCnt="3"/>
      <dgm:spPr/>
      <dgm:t>
        <a:bodyPr/>
        <a:lstStyle/>
        <a:p>
          <a:endParaRPr lang="es-ES"/>
        </a:p>
      </dgm:t>
    </dgm:pt>
    <dgm:pt modelId="{945C104D-287F-4AE6-96B1-438DA55C9F61}" type="pres">
      <dgm:prSet presAssocID="{22B3A31B-42B0-4FC5-BC3A-7307C21BC383}" presName="firstChildTx" presStyleLbl="bgAccFollowNode1" presStyleIdx="0" presStyleCnt="3">
        <dgm:presLayoutVars>
          <dgm:bulletEnabled val="1"/>
        </dgm:presLayoutVars>
      </dgm:prSet>
      <dgm:spPr/>
      <dgm:t>
        <a:bodyPr/>
        <a:lstStyle/>
        <a:p>
          <a:endParaRPr lang="es-ES"/>
        </a:p>
      </dgm:t>
    </dgm:pt>
    <dgm:pt modelId="{EB26290B-BF03-4C15-8E45-C6651F13AF6A}" type="pres">
      <dgm:prSet presAssocID="{C345EEA9-5A5A-4B45-A6A5-47307736328B}" presName="comp" presStyleCnt="0"/>
      <dgm:spPr/>
    </dgm:pt>
    <dgm:pt modelId="{A6B9962C-E2F0-4002-A7FB-12F9C24F0D21}" type="pres">
      <dgm:prSet presAssocID="{C345EEA9-5A5A-4B45-A6A5-47307736328B}" presName="child" presStyleLbl="bgAccFollowNode1" presStyleIdx="1" presStyleCnt="3"/>
      <dgm:spPr/>
      <dgm:t>
        <a:bodyPr/>
        <a:lstStyle/>
        <a:p>
          <a:endParaRPr lang="es-ES"/>
        </a:p>
      </dgm:t>
    </dgm:pt>
    <dgm:pt modelId="{CA22514A-0E72-4E63-B314-C632DDEB376A}" type="pres">
      <dgm:prSet presAssocID="{C345EEA9-5A5A-4B45-A6A5-47307736328B}" presName="childTx" presStyleLbl="bgAccFollowNode1" presStyleIdx="1" presStyleCnt="3">
        <dgm:presLayoutVars>
          <dgm:bulletEnabled val="1"/>
        </dgm:presLayoutVars>
      </dgm:prSet>
      <dgm:spPr/>
      <dgm:t>
        <a:bodyPr/>
        <a:lstStyle/>
        <a:p>
          <a:endParaRPr lang="es-ES"/>
        </a:p>
      </dgm:t>
    </dgm:pt>
    <dgm:pt modelId="{81204A7A-21AB-41F0-B4A2-EE836052DFC2}" type="pres">
      <dgm:prSet presAssocID="{B4D75115-70E8-4F8B-8A90-2E9DC853B695}" presName="comp" presStyleCnt="0"/>
      <dgm:spPr/>
    </dgm:pt>
    <dgm:pt modelId="{0E2A8625-F346-41A5-98B2-FD5D3EB25FC0}" type="pres">
      <dgm:prSet presAssocID="{B4D75115-70E8-4F8B-8A90-2E9DC853B695}" presName="child" presStyleLbl="bgAccFollowNode1" presStyleIdx="2" presStyleCnt="3"/>
      <dgm:spPr/>
      <dgm:t>
        <a:bodyPr/>
        <a:lstStyle/>
        <a:p>
          <a:endParaRPr lang="es-ES"/>
        </a:p>
      </dgm:t>
    </dgm:pt>
    <dgm:pt modelId="{2B5C3799-BA57-43BD-85D7-6B3FC0D7684F}" type="pres">
      <dgm:prSet presAssocID="{B4D75115-70E8-4F8B-8A90-2E9DC853B695}" presName="childTx" presStyleLbl="bgAccFollowNode1" presStyleIdx="2" presStyleCnt="3">
        <dgm:presLayoutVars>
          <dgm:bulletEnabled val="1"/>
        </dgm:presLayoutVars>
      </dgm:prSet>
      <dgm:spPr/>
      <dgm:t>
        <a:bodyPr/>
        <a:lstStyle/>
        <a:p>
          <a:endParaRPr lang="es-ES"/>
        </a:p>
      </dgm:t>
    </dgm:pt>
    <dgm:pt modelId="{F7864441-E2CA-4542-8DB9-8A2E4779E810}" type="pres">
      <dgm:prSet presAssocID="{22B3A31B-42B0-4FC5-BC3A-7307C21BC383}" presName="negSpace" presStyleCnt="0"/>
      <dgm:spPr/>
    </dgm:pt>
    <dgm:pt modelId="{A4565BE2-C9B8-4369-B738-C59AE6C7416C}" type="pres">
      <dgm:prSet presAssocID="{22B3A31B-42B0-4FC5-BC3A-7307C21BC383}" presName="circle" presStyleLbl="node1" presStyleIdx="0" presStyleCnt="1"/>
      <dgm:spPr/>
      <dgm:t>
        <a:bodyPr/>
        <a:lstStyle/>
        <a:p>
          <a:endParaRPr lang="es-ES"/>
        </a:p>
      </dgm:t>
    </dgm:pt>
  </dgm:ptLst>
  <dgm:cxnLst>
    <dgm:cxn modelId="{870CDBB4-2C81-43C4-A83E-CAF6F5E95986}" type="presOf" srcId="{22B3A31B-42B0-4FC5-BC3A-7307C21BC383}" destId="{A4565BE2-C9B8-4369-B738-C59AE6C7416C}" srcOrd="0" destOrd="0" presId="urn:microsoft.com/office/officeart/2005/8/layout/hList9"/>
    <dgm:cxn modelId="{131AAD62-F001-4596-A2FB-DAE34B24E8D2}" type="presOf" srcId="{BE917310-10E6-44F2-83ED-3C096C25C76B}" destId="{BD0D7A06-788C-46B2-AA8A-92E2AE7D74E1}" srcOrd="0" destOrd="0" presId="urn:microsoft.com/office/officeart/2005/8/layout/hList9"/>
    <dgm:cxn modelId="{D6753AD2-48FE-4986-BDE9-DEB88F824753}" type="presOf" srcId="{979518A6-79D1-4672-9C2B-40FECFC96501}" destId="{945C104D-287F-4AE6-96B1-438DA55C9F61}" srcOrd="1" destOrd="0" presId="urn:microsoft.com/office/officeart/2005/8/layout/hList9"/>
    <dgm:cxn modelId="{31FA942C-632F-4E53-AB20-F684530C5003}" type="presOf" srcId="{C345EEA9-5A5A-4B45-A6A5-47307736328B}" destId="{CA22514A-0E72-4E63-B314-C632DDEB376A}" srcOrd="1" destOrd="0" presId="urn:microsoft.com/office/officeart/2005/8/layout/hList9"/>
    <dgm:cxn modelId="{91783ED9-C949-41DF-8107-66F07A85B69F}" srcId="{22B3A31B-42B0-4FC5-BC3A-7307C21BC383}" destId="{B4D75115-70E8-4F8B-8A90-2E9DC853B695}" srcOrd="2" destOrd="0" parTransId="{AB01B2F0-959B-43DE-8EA9-C7BA5A38DA04}" sibTransId="{87F61E7A-F779-43A1-8F55-38C9FE017AC2}"/>
    <dgm:cxn modelId="{B8271757-AA25-47A3-BC47-BBCFBCF7BC1F}" type="presOf" srcId="{979518A6-79D1-4672-9C2B-40FECFC96501}" destId="{1401355D-CF78-4011-8A2F-A57E793F803B}" srcOrd="0" destOrd="0" presId="urn:microsoft.com/office/officeart/2005/8/layout/hList9"/>
    <dgm:cxn modelId="{E32F486E-FF6D-4D0B-9722-AB60522B278D}" type="presOf" srcId="{B4D75115-70E8-4F8B-8A90-2E9DC853B695}" destId="{0E2A8625-F346-41A5-98B2-FD5D3EB25FC0}" srcOrd="0" destOrd="0" presId="urn:microsoft.com/office/officeart/2005/8/layout/hList9"/>
    <dgm:cxn modelId="{DB25ABF3-EEEF-4471-B299-D4598FF6ADCF}" type="presOf" srcId="{B4D75115-70E8-4F8B-8A90-2E9DC853B695}" destId="{2B5C3799-BA57-43BD-85D7-6B3FC0D7684F}" srcOrd="1" destOrd="0" presId="urn:microsoft.com/office/officeart/2005/8/layout/hList9"/>
    <dgm:cxn modelId="{9AF35135-EA49-407F-B9D2-F86A998EAE6F}" srcId="{BE917310-10E6-44F2-83ED-3C096C25C76B}" destId="{22B3A31B-42B0-4FC5-BC3A-7307C21BC383}" srcOrd="0" destOrd="0" parTransId="{63DC2568-ABB9-4491-88DF-94E07522F920}" sibTransId="{F59C5D8F-6B5F-440E-A58F-B53D7011B085}"/>
    <dgm:cxn modelId="{B60A5315-0F00-44FA-9F64-576C621479F7}" srcId="{22B3A31B-42B0-4FC5-BC3A-7307C21BC383}" destId="{979518A6-79D1-4672-9C2B-40FECFC96501}" srcOrd="0" destOrd="0" parTransId="{BF00CEAB-5CC6-41D4-91C8-3E4806171A42}" sibTransId="{E3B84AE2-156F-4307-81F3-379ECBF32493}"/>
    <dgm:cxn modelId="{03B54348-69B8-44D8-8FA2-FA5279437EBD}" type="presOf" srcId="{C345EEA9-5A5A-4B45-A6A5-47307736328B}" destId="{A6B9962C-E2F0-4002-A7FB-12F9C24F0D21}" srcOrd="0" destOrd="0" presId="urn:microsoft.com/office/officeart/2005/8/layout/hList9"/>
    <dgm:cxn modelId="{F46882F7-9A30-4D73-8444-0CD50BD2D2FB}" srcId="{22B3A31B-42B0-4FC5-BC3A-7307C21BC383}" destId="{C345EEA9-5A5A-4B45-A6A5-47307736328B}" srcOrd="1" destOrd="0" parTransId="{15D45E81-2706-4851-BC71-4FDDCA30952A}" sibTransId="{27086A19-401E-4038-8237-85F9567973CF}"/>
    <dgm:cxn modelId="{76CF18DD-E09B-432F-BDA6-C7497A5B99B2}" type="presParOf" srcId="{BD0D7A06-788C-46B2-AA8A-92E2AE7D74E1}" destId="{B1793667-3741-4EF3-870C-D41FF8FBDBD5}" srcOrd="0" destOrd="0" presId="urn:microsoft.com/office/officeart/2005/8/layout/hList9"/>
    <dgm:cxn modelId="{592C8CA2-3264-48DE-93B3-1B5E2C10F4BB}" type="presParOf" srcId="{BD0D7A06-788C-46B2-AA8A-92E2AE7D74E1}" destId="{B525CD75-D0F7-40F1-B83A-6E2DA228F132}" srcOrd="1" destOrd="0" presId="urn:microsoft.com/office/officeart/2005/8/layout/hList9"/>
    <dgm:cxn modelId="{C902D67D-CC33-4761-8DCD-1DE6BB71C601}" type="presParOf" srcId="{B525CD75-D0F7-40F1-B83A-6E2DA228F132}" destId="{D7986224-670C-4812-9DC9-84DB537D9048}" srcOrd="0" destOrd="0" presId="urn:microsoft.com/office/officeart/2005/8/layout/hList9"/>
    <dgm:cxn modelId="{2D95C47B-9CD6-40DD-A410-9F05369EC636}" type="presParOf" srcId="{B525CD75-D0F7-40F1-B83A-6E2DA228F132}" destId="{471FE164-74EB-448E-920A-4D8ED756748A}" srcOrd="1" destOrd="0" presId="urn:microsoft.com/office/officeart/2005/8/layout/hList9"/>
    <dgm:cxn modelId="{518AFFA8-14C1-472C-A8EE-35C5A56E8042}" type="presParOf" srcId="{471FE164-74EB-448E-920A-4D8ED756748A}" destId="{1401355D-CF78-4011-8A2F-A57E793F803B}" srcOrd="0" destOrd="0" presId="urn:microsoft.com/office/officeart/2005/8/layout/hList9"/>
    <dgm:cxn modelId="{0C7806DC-294D-4CCD-B55C-C375FE8ABA57}" type="presParOf" srcId="{471FE164-74EB-448E-920A-4D8ED756748A}" destId="{945C104D-287F-4AE6-96B1-438DA55C9F61}" srcOrd="1" destOrd="0" presId="urn:microsoft.com/office/officeart/2005/8/layout/hList9"/>
    <dgm:cxn modelId="{4BCFCEB2-58F7-4D0C-A6D3-D9EC5F5F6340}" type="presParOf" srcId="{B525CD75-D0F7-40F1-B83A-6E2DA228F132}" destId="{EB26290B-BF03-4C15-8E45-C6651F13AF6A}" srcOrd="2" destOrd="0" presId="urn:microsoft.com/office/officeart/2005/8/layout/hList9"/>
    <dgm:cxn modelId="{14766FB8-EF59-4029-97F8-D5E8EEC1CEC5}" type="presParOf" srcId="{EB26290B-BF03-4C15-8E45-C6651F13AF6A}" destId="{A6B9962C-E2F0-4002-A7FB-12F9C24F0D21}" srcOrd="0" destOrd="0" presId="urn:microsoft.com/office/officeart/2005/8/layout/hList9"/>
    <dgm:cxn modelId="{7AC1C2A4-7ECE-44A8-9CC6-D2EDDB56E5F3}" type="presParOf" srcId="{EB26290B-BF03-4C15-8E45-C6651F13AF6A}" destId="{CA22514A-0E72-4E63-B314-C632DDEB376A}" srcOrd="1" destOrd="0" presId="urn:microsoft.com/office/officeart/2005/8/layout/hList9"/>
    <dgm:cxn modelId="{EB43607B-4178-4EA9-8D44-25AE321B70D0}" type="presParOf" srcId="{B525CD75-D0F7-40F1-B83A-6E2DA228F132}" destId="{81204A7A-21AB-41F0-B4A2-EE836052DFC2}" srcOrd="3" destOrd="0" presId="urn:microsoft.com/office/officeart/2005/8/layout/hList9"/>
    <dgm:cxn modelId="{E1601849-3A57-4743-AC4C-209C00566D80}" type="presParOf" srcId="{81204A7A-21AB-41F0-B4A2-EE836052DFC2}" destId="{0E2A8625-F346-41A5-98B2-FD5D3EB25FC0}" srcOrd="0" destOrd="0" presId="urn:microsoft.com/office/officeart/2005/8/layout/hList9"/>
    <dgm:cxn modelId="{5E6DDBE7-FD8E-4203-85B3-F35806ADF1D9}" type="presParOf" srcId="{81204A7A-21AB-41F0-B4A2-EE836052DFC2}" destId="{2B5C3799-BA57-43BD-85D7-6B3FC0D7684F}" srcOrd="1" destOrd="0" presId="urn:microsoft.com/office/officeart/2005/8/layout/hList9"/>
    <dgm:cxn modelId="{29661C59-53A3-4E4D-894A-BA72AF113F59}" type="presParOf" srcId="{BD0D7A06-788C-46B2-AA8A-92E2AE7D74E1}" destId="{F7864441-E2CA-4542-8DB9-8A2E4779E810}" srcOrd="2" destOrd="0" presId="urn:microsoft.com/office/officeart/2005/8/layout/hList9"/>
    <dgm:cxn modelId="{F86318BA-1927-459F-9D50-1897055B234E}" type="presParOf" srcId="{BD0D7A06-788C-46B2-AA8A-92E2AE7D74E1}" destId="{A4565BE2-C9B8-4369-B738-C59AE6C7416C}"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823EE5-83C4-41AA-A210-84C805A09509}"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es-EC"/>
        </a:p>
      </dgm:t>
    </dgm:pt>
    <dgm:pt modelId="{B47E7EE9-A209-4532-92DF-1C9B122298CA}">
      <dgm:prSet phldrT="[Texto]" custT="1"/>
      <dgm:spPr/>
      <dgm:t>
        <a:bodyPr/>
        <a:lstStyle/>
        <a:p>
          <a:r>
            <a:rPr lang="es-EC" sz="3200" b="1" i="1" u="none" dirty="0"/>
            <a:t>Ejecutar las prácticas estudiantiles en Entidades Receptoras – ER</a:t>
          </a:r>
          <a:endParaRPr lang="es-EC" sz="3200" u="none" dirty="0"/>
        </a:p>
      </dgm:t>
    </dgm:pt>
    <dgm:pt modelId="{74F65812-90E1-4E9B-B4DA-BE16C654D5C0}" type="parTrans" cxnId="{EDF12A68-C7BD-45CB-B422-C724B01E84E5}">
      <dgm:prSet/>
      <dgm:spPr/>
      <dgm:t>
        <a:bodyPr/>
        <a:lstStyle/>
        <a:p>
          <a:endParaRPr lang="es-EC"/>
        </a:p>
      </dgm:t>
    </dgm:pt>
    <dgm:pt modelId="{2364FDEA-CAC4-4D51-8688-1DE462B24EFE}" type="sibTrans" cxnId="{EDF12A68-C7BD-45CB-B422-C724B01E84E5}">
      <dgm:prSet/>
      <dgm:spPr/>
      <dgm:t>
        <a:bodyPr/>
        <a:lstStyle/>
        <a:p>
          <a:endParaRPr lang="es-EC"/>
        </a:p>
      </dgm:t>
    </dgm:pt>
    <dgm:pt modelId="{ADBE8E97-ADDD-4975-A9B4-74697AD1602D}">
      <dgm:prSet phldrT="[Texto]" custT="1"/>
      <dgm:spPr/>
      <dgm:t>
        <a:bodyPr/>
        <a:lstStyle/>
        <a:p>
          <a:r>
            <a:rPr lang="es-EC" sz="2400" dirty="0">
              <a:solidFill>
                <a:srgbClr val="000000"/>
              </a:solidFill>
              <a:ea typeface="Calibri" panose="020F0502020204030204" pitchFamily="34" charset="0"/>
              <a:cs typeface="Times New Roman" panose="02020603050405020304" pitchFamily="18" charset="0"/>
            </a:rPr>
            <a:t>Realizar acercamientos con empresas u organizaciones del sector, para establecer mecanismos que permitan ejecutar las prácticas estudiantiles sea de manera presencial y/o teletrabajo</a:t>
          </a:r>
          <a:endParaRPr lang="es-EC" sz="2400" u="none" dirty="0"/>
        </a:p>
      </dgm:t>
    </dgm:pt>
    <dgm:pt modelId="{D8837A67-A3C3-40BD-BFF3-34403277E874}" type="parTrans" cxnId="{E02071AB-B391-460D-B160-3C60C6485EB5}">
      <dgm:prSet/>
      <dgm:spPr/>
      <dgm:t>
        <a:bodyPr/>
        <a:lstStyle/>
        <a:p>
          <a:endParaRPr lang="es-EC"/>
        </a:p>
      </dgm:t>
    </dgm:pt>
    <dgm:pt modelId="{13386567-89BD-432F-ACB7-404A068E575F}" type="sibTrans" cxnId="{E02071AB-B391-460D-B160-3C60C6485EB5}">
      <dgm:prSet/>
      <dgm:spPr/>
      <dgm:t>
        <a:bodyPr/>
        <a:lstStyle/>
        <a:p>
          <a:endParaRPr lang="es-EC"/>
        </a:p>
      </dgm:t>
    </dgm:pt>
    <dgm:pt modelId="{AE3A2CD4-7376-45BB-9FCC-A8F37CD45382}" type="pres">
      <dgm:prSet presAssocID="{B6823EE5-83C4-41AA-A210-84C805A09509}" presName="diagram" presStyleCnt="0">
        <dgm:presLayoutVars>
          <dgm:chPref val="1"/>
          <dgm:dir/>
          <dgm:animOne val="branch"/>
          <dgm:animLvl val="lvl"/>
          <dgm:resizeHandles/>
        </dgm:presLayoutVars>
      </dgm:prSet>
      <dgm:spPr/>
      <dgm:t>
        <a:bodyPr/>
        <a:lstStyle/>
        <a:p>
          <a:endParaRPr lang="es-ES"/>
        </a:p>
      </dgm:t>
    </dgm:pt>
    <dgm:pt modelId="{40333E25-1AD8-4533-93D3-5EC4AB48BDD9}" type="pres">
      <dgm:prSet presAssocID="{B47E7EE9-A209-4532-92DF-1C9B122298CA}" presName="root" presStyleCnt="0"/>
      <dgm:spPr/>
    </dgm:pt>
    <dgm:pt modelId="{F7A63301-2F18-4EE0-9FA5-C63F211AA9C1}" type="pres">
      <dgm:prSet presAssocID="{B47E7EE9-A209-4532-92DF-1C9B122298CA}" presName="rootComposite" presStyleCnt="0"/>
      <dgm:spPr/>
    </dgm:pt>
    <dgm:pt modelId="{D8A1B51B-C250-42F5-AB05-7F79C3911283}" type="pres">
      <dgm:prSet presAssocID="{B47E7EE9-A209-4532-92DF-1C9B122298CA}" presName="rootText" presStyleLbl="node1" presStyleIdx="0" presStyleCnt="1"/>
      <dgm:spPr/>
      <dgm:t>
        <a:bodyPr/>
        <a:lstStyle/>
        <a:p>
          <a:endParaRPr lang="es-ES"/>
        </a:p>
      </dgm:t>
    </dgm:pt>
    <dgm:pt modelId="{CCC0D822-5EA0-4010-B3FB-5343D0D7CDC9}" type="pres">
      <dgm:prSet presAssocID="{B47E7EE9-A209-4532-92DF-1C9B122298CA}" presName="rootConnector" presStyleLbl="node1" presStyleIdx="0" presStyleCnt="1"/>
      <dgm:spPr/>
      <dgm:t>
        <a:bodyPr/>
        <a:lstStyle/>
        <a:p>
          <a:endParaRPr lang="es-ES"/>
        </a:p>
      </dgm:t>
    </dgm:pt>
    <dgm:pt modelId="{03B1A4AE-C035-4548-B905-F86F7F8F2D42}" type="pres">
      <dgm:prSet presAssocID="{B47E7EE9-A209-4532-92DF-1C9B122298CA}" presName="childShape" presStyleCnt="0"/>
      <dgm:spPr/>
    </dgm:pt>
    <dgm:pt modelId="{AA63F5D4-1D37-499A-BAD8-53913C0D0854}" type="pres">
      <dgm:prSet presAssocID="{D8837A67-A3C3-40BD-BFF3-34403277E874}" presName="Name13" presStyleLbl="parChTrans1D2" presStyleIdx="0" presStyleCnt="1"/>
      <dgm:spPr/>
      <dgm:t>
        <a:bodyPr/>
        <a:lstStyle/>
        <a:p>
          <a:endParaRPr lang="es-ES"/>
        </a:p>
      </dgm:t>
    </dgm:pt>
    <dgm:pt modelId="{A5C5C90D-2B7D-49E9-B739-29D8DDC1F4A5}" type="pres">
      <dgm:prSet presAssocID="{ADBE8E97-ADDD-4975-A9B4-74697AD1602D}" presName="childText" presStyleLbl="bgAcc1" presStyleIdx="0" presStyleCnt="1">
        <dgm:presLayoutVars>
          <dgm:bulletEnabled val="1"/>
        </dgm:presLayoutVars>
      </dgm:prSet>
      <dgm:spPr/>
      <dgm:t>
        <a:bodyPr/>
        <a:lstStyle/>
        <a:p>
          <a:endParaRPr lang="es-ES"/>
        </a:p>
      </dgm:t>
    </dgm:pt>
  </dgm:ptLst>
  <dgm:cxnLst>
    <dgm:cxn modelId="{2E84AEC3-9DF4-458C-AF98-8BC7645D1B57}" type="presOf" srcId="{B47E7EE9-A209-4532-92DF-1C9B122298CA}" destId="{D8A1B51B-C250-42F5-AB05-7F79C3911283}" srcOrd="0" destOrd="0" presId="urn:microsoft.com/office/officeart/2005/8/layout/hierarchy3"/>
    <dgm:cxn modelId="{01B05BA4-5280-40DB-8001-98605119936C}" type="presOf" srcId="{B6823EE5-83C4-41AA-A210-84C805A09509}" destId="{AE3A2CD4-7376-45BB-9FCC-A8F37CD45382}" srcOrd="0" destOrd="0" presId="urn:microsoft.com/office/officeart/2005/8/layout/hierarchy3"/>
    <dgm:cxn modelId="{6647EAD1-C24A-4FAB-A91C-3C51B0E20E50}" type="presOf" srcId="{B47E7EE9-A209-4532-92DF-1C9B122298CA}" destId="{CCC0D822-5EA0-4010-B3FB-5343D0D7CDC9}" srcOrd="1" destOrd="0" presId="urn:microsoft.com/office/officeart/2005/8/layout/hierarchy3"/>
    <dgm:cxn modelId="{E02071AB-B391-460D-B160-3C60C6485EB5}" srcId="{B47E7EE9-A209-4532-92DF-1C9B122298CA}" destId="{ADBE8E97-ADDD-4975-A9B4-74697AD1602D}" srcOrd="0" destOrd="0" parTransId="{D8837A67-A3C3-40BD-BFF3-34403277E874}" sibTransId="{13386567-89BD-432F-ACB7-404A068E575F}"/>
    <dgm:cxn modelId="{EDF12A68-C7BD-45CB-B422-C724B01E84E5}" srcId="{B6823EE5-83C4-41AA-A210-84C805A09509}" destId="{B47E7EE9-A209-4532-92DF-1C9B122298CA}" srcOrd="0" destOrd="0" parTransId="{74F65812-90E1-4E9B-B4DA-BE16C654D5C0}" sibTransId="{2364FDEA-CAC4-4D51-8688-1DE462B24EFE}"/>
    <dgm:cxn modelId="{662E61BE-EB76-4B49-9A62-F3D6C0DE7650}" type="presOf" srcId="{D8837A67-A3C3-40BD-BFF3-34403277E874}" destId="{AA63F5D4-1D37-499A-BAD8-53913C0D0854}" srcOrd="0" destOrd="0" presId="urn:microsoft.com/office/officeart/2005/8/layout/hierarchy3"/>
    <dgm:cxn modelId="{0FF37900-3D75-482C-A66D-4B45CD3EEE8B}" type="presOf" srcId="{ADBE8E97-ADDD-4975-A9B4-74697AD1602D}" destId="{A5C5C90D-2B7D-49E9-B739-29D8DDC1F4A5}" srcOrd="0" destOrd="0" presId="urn:microsoft.com/office/officeart/2005/8/layout/hierarchy3"/>
    <dgm:cxn modelId="{D191129E-6270-4468-81DF-385B06984603}" type="presParOf" srcId="{AE3A2CD4-7376-45BB-9FCC-A8F37CD45382}" destId="{40333E25-1AD8-4533-93D3-5EC4AB48BDD9}" srcOrd="0" destOrd="0" presId="urn:microsoft.com/office/officeart/2005/8/layout/hierarchy3"/>
    <dgm:cxn modelId="{6812F954-7BC0-42C3-95F5-6622DA056479}" type="presParOf" srcId="{40333E25-1AD8-4533-93D3-5EC4AB48BDD9}" destId="{F7A63301-2F18-4EE0-9FA5-C63F211AA9C1}" srcOrd="0" destOrd="0" presId="urn:microsoft.com/office/officeart/2005/8/layout/hierarchy3"/>
    <dgm:cxn modelId="{3D3F432E-0FE2-4D10-88AA-8AB69DCC299A}" type="presParOf" srcId="{F7A63301-2F18-4EE0-9FA5-C63F211AA9C1}" destId="{D8A1B51B-C250-42F5-AB05-7F79C3911283}" srcOrd="0" destOrd="0" presId="urn:microsoft.com/office/officeart/2005/8/layout/hierarchy3"/>
    <dgm:cxn modelId="{D2323F91-7763-47BA-AEDA-AD26CF73AF01}" type="presParOf" srcId="{F7A63301-2F18-4EE0-9FA5-C63F211AA9C1}" destId="{CCC0D822-5EA0-4010-B3FB-5343D0D7CDC9}" srcOrd="1" destOrd="0" presId="urn:microsoft.com/office/officeart/2005/8/layout/hierarchy3"/>
    <dgm:cxn modelId="{061D0E19-4F0D-4814-BCC5-56D427EF6C66}" type="presParOf" srcId="{40333E25-1AD8-4533-93D3-5EC4AB48BDD9}" destId="{03B1A4AE-C035-4548-B905-F86F7F8F2D42}" srcOrd="1" destOrd="0" presId="urn:microsoft.com/office/officeart/2005/8/layout/hierarchy3"/>
    <dgm:cxn modelId="{1C5D65A5-89F8-430C-90F0-585E6AFF2AAB}" type="presParOf" srcId="{03B1A4AE-C035-4548-B905-F86F7F8F2D42}" destId="{AA63F5D4-1D37-499A-BAD8-53913C0D0854}" srcOrd="0" destOrd="0" presId="urn:microsoft.com/office/officeart/2005/8/layout/hierarchy3"/>
    <dgm:cxn modelId="{89BDFD58-FC3E-4632-92AF-227454F5A07E}" type="presParOf" srcId="{03B1A4AE-C035-4548-B905-F86F7F8F2D42}" destId="{A5C5C90D-2B7D-49E9-B739-29D8DDC1F4A5}"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823EE5-83C4-41AA-A210-84C805A09509}"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es-EC"/>
        </a:p>
      </dgm:t>
    </dgm:pt>
    <dgm:pt modelId="{060AEA5F-6F9D-4BBD-96E7-ED638984E8F7}">
      <dgm:prSet phldrT="[Texto]" custT="1"/>
      <dgm:spPr>
        <a:solidFill>
          <a:srgbClr val="BD9B53"/>
        </a:solidFill>
      </dgm:spPr>
      <dgm:t>
        <a:bodyPr/>
        <a:lstStyle/>
        <a:p>
          <a:r>
            <a:rPr lang="es-EC" sz="3200" b="1" i="1" u="none" dirty="0"/>
            <a:t>Ejecutar las prácticas estudiantiles en la Institución Educativa</a:t>
          </a:r>
          <a:endParaRPr lang="es-EC" sz="3200" u="none" dirty="0"/>
        </a:p>
      </dgm:t>
    </dgm:pt>
    <dgm:pt modelId="{451735D0-F3DA-4F2E-A531-C9C154E5B7BD}" type="parTrans" cxnId="{2847076B-12B5-4A85-8208-AE3571B39E4B}">
      <dgm:prSet/>
      <dgm:spPr/>
      <dgm:t>
        <a:bodyPr/>
        <a:lstStyle/>
        <a:p>
          <a:endParaRPr lang="es-EC"/>
        </a:p>
      </dgm:t>
    </dgm:pt>
    <dgm:pt modelId="{14DFE375-ECE2-40EF-AF9B-0609BAB06D61}" type="sibTrans" cxnId="{2847076B-12B5-4A85-8208-AE3571B39E4B}">
      <dgm:prSet/>
      <dgm:spPr/>
      <dgm:t>
        <a:bodyPr/>
        <a:lstStyle/>
        <a:p>
          <a:endParaRPr lang="es-EC"/>
        </a:p>
      </dgm:t>
    </dgm:pt>
    <dgm:pt modelId="{B22A4BE7-53DA-4A2A-94E6-A187AF8139DB}">
      <dgm:prSet phldrT="[Texto]" custT="1"/>
      <dgm:spPr>
        <a:ln>
          <a:solidFill>
            <a:srgbClr val="BD9B53"/>
          </a:solidFill>
        </a:ln>
      </dgm:spPr>
      <dgm:t>
        <a:bodyPr/>
        <a:lstStyle/>
        <a:p>
          <a:r>
            <a:rPr lang="es-EC" sz="2600" dirty="0">
              <a:solidFill>
                <a:schemeClr val="bg2">
                  <a:lumMod val="10000"/>
                </a:schemeClr>
              </a:solidFill>
            </a:rPr>
            <a:t>Las instituciones educativas que dispongan de infraestructura y equipamiento necesario, para desarrollar procesos productivos reales.</a:t>
          </a:r>
          <a:endParaRPr lang="es-EC" sz="2600" u="none" dirty="0"/>
        </a:p>
      </dgm:t>
    </dgm:pt>
    <dgm:pt modelId="{649ABEA6-6CEE-41B4-9F54-1DB06E261527}" type="parTrans" cxnId="{2617C261-4F25-4ACE-80E9-4C4E6E9339EE}">
      <dgm:prSet/>
      <dgm:spPr>
        <a:ln>
          <a:solidFill>
            <a:srgbClr val="BD9B53"/>
          </a:solidFill>
        </a:ln>
      </dgm:spPr>
      <dgm:t>
        <a:bodyPr/>
        <a:lstStyle/>
        <a:p>
          <a:endParaRPr lang="es-EC"/>
        </a:p>
      </dgm:t>
    </dgm:pt>
    <dgm:pt modelId="{2FDD771E-1C96-4A72-BA2E-7808E7807D64}" type="sibTrans" cxnId="{2617C261-4F25-4ACE-80E9-4C4E6E9339EE}">
      <dgm:prSet/>
      <dgm:spPr/>
      <dgm:t>
        <a:bodyPr/>
        <a:lstStyle/>
        <a:p>
          <a:endParaRPr lang="es-EC"/>
        </a:p>
      </dgm:t>
    </dgm:pt>
    <dgm:pt modelId="{FD8A5F1D-F8FF-4463-B52A-02E4BF7FB2A3}">
      <dgm:prSet/>
      <dgm:spPr>
        <a:ln>
          <a:solidFill>
            <a:srgbClr val="BD9B53"/>
          </a:solidFill>
        </a:ln>
      </dgm:spPr>
      <dgm:t>
        <a:bodyPr/>
        <a:lstStyle/>
        <a:p>
          <a:r>
            <a:rPr lang="es-ES">
              <a:solidFill>
                <a:schemeClr val="tx1"/>
              </a:solidFill>
            </a:rPr>
            <a:t>Todo el proceso debe ser parte del PICE, conforme se establece en el Acuerdo Ministerial Nro. MINEDUC-MINEDUC2020-00044-A</a:t>
          </a:r>
          <a:endParaRPr lang="es-EC" dirty="0">
            <a:solidFill>
              <a:schemeClr val="tx1"/>
            </a:solidFill>
          </a:endParaRPr>
        </a:p>
      </dgm:t>
    </dgm:pt>
    <dgm:pt modelId="{7CD64872-A808-4E97-89AF-1A324C374575}" type="parTrans" cxnId="{38869ACB-82A2-461D-8AAF-EE69873222A6}">
      <dgm:prSet/>
      <dgm:spPr>
        <a:ln>
          <a:solidFill>
            <a:srgbClr val="BD9B53"/>
          </a:solidFill>
        </a:ln>
      </dgm:spPr>
      <dgm:t>
        <a:bodyPr/>
        <a:lstStyle/>
        <a:p>
          <a:endParaRPr lang="es-EC"/>
        </a:p>
      </dgm:t>
    </dgm:pt>
    <dgm:pt modelId="{7FC8E3F9-6F8D-481B-B8B3-A5D45731A5D2}" type="sibTrans" cxnId="{38869ACB-82A2-461D-8AAF-EE69873222A6}">
      <dgm:prSet/>
      <dgm:spPr/>
      <dgm:t>
        <a:bodyPr/>
        <a:lstStyle/>
        <a:p>
          <a:endParaRPr lang="es-EC"/>
        </a:p>
      </dgm:t>
    </dgm:pt>
    <dgm:pt modelId="{AE3A2CD4-7376-45BB-9FCC-A8F37CD45382}" type="pres">
      <dgm:prSet presAssocID="{B6823EE5-83C4-41AA-A210-84C805A09509}" presName="diagram" presStyleCnt="0">
        <dgm:presLayoutVars>
          <dgm:chPref val="1"/>
          <dgm:dir/>
          <dgm:animOne val="branch"/>
          <dgm:animLvl val="lvl"/>
          <dgm:resizeHandles/>
        </dgm:presLayoutVars>
      </dgm:prSet>
      <dgm:spPr/>
      <dgm:t>
        <a:bodyPr/>
        <a:lstStyle/>
        <a:p>
          <a:endParaRPr lang="es-ES"/>
        </a:p>
      </dgm:t>
    </dgm:pt>
    <dgm:pt modelId="{F4D88974-0018-4285-A89B-18E12098B22F}" type="pres">
      <dgm:prSet presAssocID="{060AEA5F-6F9D-4BBD-96E7-ED638984E8F7}" presName="root" presStyleCnt="0"/>
      <dgm:spPr/>
    </dgm:pt>
    <dgm:pt modelId="{E71EED93-420A-409D-AD80-C08E542A63E6}" type="pres">
      <dgm:prSet presAssocID="{060AEA5F-6F9D-4BBD-96E7-ED638984E8F7}" presName="rootComposite" presStyleCnt="0"/>
      <dgm:spPr/>
    </dgm:pt>
    <dgm:pt modelId="{7F6AA840-AC75-4E04-85B7-26D755D2EC38}" type="pres">
      <dgm:prSet presAssocID="{060AEA5F-6F9D-4BBD-96E7-ED638984E8F7}" presName="rootText" presStyleLbl="node1" presStyleIdx="0" presStyleCnt="1"/>
      <dgm:spPr/>
      <dgm:t>
        <a:bodyPr/>
        <a:lstStyle/>
        <a:p>
          <a:endParaRPr lang="es-ES"/>
        </a:p>
      </dgm:t>
    </dgm:pt>
    <dgm:pt modelId="{CC03D02D-64CB-437F-81A4-FED9C294DFB3}" type="pres">
      <dgm:prSet presAssocID="{060AEA5F-6F9D-4BBD-96E7-ED638984E8F7}" presName="rootConnector" presStyleLbl="node1" presStyleIdx="0" presStyleCnt="1"/>
      <dgm:spPr/>
      <dgm:t>
        <a:bodyPr/>
        <a:lstStyle/>
        <a:p>
          <a:endParaRPr lang="es-ES"/>
        </a:p>
      </dgm:t>
    </dgm:pt>
    <dgm:pt modelId="{40986860-2890-46C7-A23C-EF093F3872D6}" type="pres">
      <dgm:prSet presAssocID="{060AEA5F-6F9D-4BBD-96E7-ED638984E8F7}" presName="childShape" presStyleCnt="0"/>
      <dgm:spPr/>
    </dgm:pt>
    <dgm:pt modelId="{26E15358-CE00-4169-B688-6922A83C5B65}" type="pres">
      <dgm:prSet presAssocID="{649ABEA6-6CEE-41B4-9F54-1DB06E261527}" presName="Name13" presStyleLbl="parChTrans1D2" presStyleIdx="0" presStyleCnt="2"/>
      <dgm:spPr/>
      <dgm:t>
        <a:bodyPr/>
        <a:lstStyle/>
        <a:p>
          <a:endParaRPr lang="es-ES"/>
        </a:p>
      </dgm:t>
    </dgm:pt>
    <dgm:pt modelId="{251F7B93-2877-4BD9-B6F5-C254EABA8DBE}" type="pres">
      <dgm:prSet presAssocID="{B22A4BE7-53DA-4A2A-94E6-A187AF8139DB}" presName="childText" presStyleLbl="bgAcc1" presStyleIdx="0" presStyleCnt="2">
        <dgm:presLayoutVars>
          <dgm:bulletEnabled val="1"/>
        </dgm:presLayoutVars>
      </dgm:prSet>
      <dgm:spPr/>
      <dgm:t>
        <a:bodyPr/>
        <a:lstStyle/>
        <a:p>
          <a:endParaRPr lang="es-ES"/>
        </a:p>
      </dgm:t>
    </dgm:pt>
    <dgm:pt modelId="{783E713A-4ABF-4EF1-AA91-23F97090EB07}" type="pres">
      <dgm:prSet presAssocID="{7CD64872-A808-4E97-89AF-1A324C374575}" presName="Name13" presStyleLbl="parChTrans1D2" presStyleIdx="1" presStyleCnt="2"/>
      <dgm:spPr/>
      <dgm:t>
        <a:bodyPr/>
        <a:lstStyle/>
        <a:p>
          <a:endParaRPr lang="es-ES"/>
        </a:p>
      </dgm:t>
    </dgm:pt>
    <dgm:pt modelId="{5A68C444-A5C1-49E5-9073-A94FB839BDC2}" type="pres">
      <dgm:prSet presAssocID="{FD8A5F1D-F8FF-4463-B52A-02E4BF7FB2A3}" presName="childText" presStyleLbl="bgAcc1" presStyleIdx="1" presStyleCnt="2">
        <dgm:presLayoutVars>
          <dgm:bulletEnabled val="1"/>
        </dgm:presLayoutVars>
      </dgm:prSet>
      <dgm:spPr/>
      <dgm:t>
        <a:bodyPr/>
        <a:lstStyle/>
        <a:p>
          <a:endParaRPr lang="es-ES"/>
        </a:p>
      </dgm:t>
    </dgm:pt>
  </dgm:ptLst>
  <dgm:cxnLst>
    <dgm:cxn modelId="{3546BCB4-910E-440F-90BC-4552A28C8031}" type="presOf" srcId="{649ABEA6-6CEE-41B4-9F54-1DB06E261527}" destId="{26E15358-CE00-4169-B688-6922A83C5B65}" srcOrd="0" destOrd="0" presId="urn:microsoft.com/office/officeart/2005/8/layout/hierarchy3"/>
    <dgm:cxn modelId="{905DD0AE-80D7-4B55-AC17-D7DA2FC4A42A}" type="presOf" srcId="{060AEA5F-6F9D-4BBD-96E7-ED638984E8F7}" destId="{7F6AA840-AC75-4E04-85B7-26D755D2EC38}" srcOrd="0" destOrd="0" presId="urn:microsoft.com/office/officeart/2005/8/layout/hierarchy3"/>
    <dgm:cxn modelId="{65CE9EB6-65BE-4E86-A175-11CBF9CA6768}" type="presOf" srcId="{060AEA5F-6F9D-4BBD-96E7-ED638984E8F7}" destId="{CC03D02D-64CB-437F-81A4-FED9C294DFB3}" srcOrd="1" destOrd="0" presId="urn:microsoft.com/office/officeart/2005/8/layout/hierarchy3"/>
    <dgm:cxn modelId="{6DA44619-C0DE-46CF-A8FE-2391802C1316}" type="presOf" srcId="{FD8A5F1D-F8FF-4463-B52A-02E4BF7FB2A3}" destId="{5A68C444-A5C1-49E5-9073-A94FB839BDC2}" srcOrd="0" destOrd="0" presId="urn:microsoft.com/office/officeart/2005/8/layout/hierarchy3"/>
    <dgm:cxn modelId="{2617C261-4F25-4ACE-80E9-4C4E6E9339EE}" srcId="{060AEA5F-6F9D-4BBD-96E7-ED638984E8F7}" destId="{B22A4BE7-53DA-4A2A-94E6-A187AF8139DB}" srcOrd="0" destOrd="0" parTransId="{649ABEA6-6CEE-41B4-9F54-1DB06E261527}" sibTransId="{2FDD771E-1C96-4A72-BA2E-7808E7807D64}"/>
    <dgm:cxn modelId="{2847076B-12B5-4A85-8208-AE3571B39E4B}" srcId="{B6823EE5-83C4-41AA-A210-84C805A09509}" destId="{060AEA5F-6F9D-4BBD-96E7-ED638984E8F7}" srcOrd="0" destOrd="0" parTransId="{451735D0-F3DA-4F2E-A531-C9C154E5B7BD}" sibTransId="{14DFE375-ECE2-40EF-AF9B-0609BAB06D61}"/>
    <dgm:cxn modelId="{38869ACB-82A2-461D-8AAF-EE69873222A6}" srcId="{060AEA5F-6F9D-4BBD-96E7-ED638984E8F7}" destId="{FD8A5F1D-F8FF-4463-B52A-02E4BF7FB2A3}" srcOrd="1" destOrd="0" parTransId="{7CD64872-A808-4E97-89AF-1A324C374575}" sibTransId="{7FC8E3F9-6F8D-481B-B8B3-A5D45731A5D2}"/>
    <dgm:cxn modelId="{01B05BA4-5280-40DB-8001-98605119936C}" type="presOf" srcId="{B6823EE5-83C4-41AA-A210-84C805A09509}" destId="{AE3A2CD4-7376-45BB-9FCC-A8F37CD45382}" srcOrd="0" destOrd="0" presId="urn:microsoft.com/office/officeart/2005/8/layout/hierarchy3"/>
    <dgm:cxn modelId="{BA4B0573-9B27-4384-BD3E-F722079B4C91}" type="presOf" srcId="{B22A4BE7-53DA-4A2A-94E6-A187AF8139DB}" destId="{251F7B93-2877-4BD9-B6F5-C254EABA8DBE}" srcOrd="0" destOrd="0" presId="urn:microsoft.com/office/officeart/2005/8/layout/hierarchy3"/>
    <dgm:cxn modelId="{CDBA4A08-8EA6-4452-9BD6-C556665B284C}" type="presOf" srcId="{7CD64872-A808-4E97-89AF-1A324C374575}" destId="{783E713A-4ABF-4EF1-AA91-23F97090EB07}" srcOrd="0" destOrd="0" presId="urn:microsoft.com/office/officeart/2005/8/layout/hierarchy3"/>
    <dgm:cxn modelId="{E85A283D-0DBF-44E7-B1D7-E4FC20699116}" type="presParOf" srcId="{AE3A2CD4-7376-45BB-9FCC-A8F37CD45382}" destId="{F4D88974-0018-4285-A89B-18E12098B22F}" srcOrd="0" destOrd="0" presId="urn:microsoft.com/office/officeart/2005/8/layout/hierarchy3"/>
    <dgm:cxn modelId="{CD8354D9-08D7-410A-BBBE-085D07C78256}" type="presParOf" srcId="{F4D88974-0018-4285-A89B-18E12098B22F}" destId="{E71EED93-420A-409D-AD80-C08E542A63E6}" srcOrd="0" destOrd="0" presId="urn:microsoft.com/office/officeart/2005/8/layout/hierarchy3"/>
    <dgm:cxn modelId="{48E0B9DB-0C13-4F10-B7C5-74D0EB1DE18F}" type="presParOf" srcId="{E71EED93-420A-409D-AD80-C08E542A63E6}" destId="{7F6AA840-AC75-4E04-85B7-26D755D2EC38}" srcOrd="0" destOrd="0" presId="urn:microsoft.com/office/officeart/2005/8/layout/hierarchy3"/>
    <dgm:cxn modelId="{44AF05DF-6D65-4063-9282-C1DC9D21515A}" type="presParOf" srcId="{E71EED93-420A-409D-AD80-C08E542A63E6}" destId="{CC03D02D-64CB-437F-81A4-FED9C294DFB3}" srcOrd="1" destOrd="0" presId="urn:microsoft.com/office/officeart/2005/8/layout/hierarchy3"/>
    <dgm:cxn modelId="{A64B4C4F-6D0B-48F6-BB63-4FC25058D5DD}" type="presParOf" srcId="{F4D88974-0018-4285-A89B-18E12098B22F}" destId="{40986860-2890-46C7-A23C-EF093F3872D6}" srcOrd="1" destOrd="0" presId="urn:microsoft.com/office/officeart/2005/8/layout/hierarchy3"/>
    <dgm:cxn modelId="{EE6DEE5E-71A4-4DE6-BAFA-82A9F8141D55}" type="presParOf" srcId="{40986860-2890-46C7-A23C-EF093F3872D6}" destId="{26E15358-CE00-4169-B688-6922A83C5B65}" srcOrd="0" destOrd="0" presId="urn:microsoft.com/office/officeart/2005/8/layout/hierarchy3"/>
    <dgm:cxn modelId="{3A57F358-E432-4064-97A5-BD25ACFFDE83}" type="presParOf" srcId="{40986860-2890-46C7-A23C-EF093F3872D6}" destId="{251F7B93-2877-4BD9-B6F5-C254EABA8DBE}" srcOrd="1" destOrd="0" presId="urn:microsoft.com/office/officeart/2005/8/layout/hierarchy3"/>
    <dgm:cxn modelId="{988DA524-BE0D-424D-975C-C1A6BB503618}" type="presParOf" srcId="{40986860-2890-46C7-A23C-EF093F3872D6}" destId="{783E713A-4ABF-4EF1-AA91-23F97090EB07}" srcOrd="2" destOrd="0" presId="urn:microsoft.com/office/officeart/2005/8/layout/hierarchy3"/>
    <dgm:cxn modelId="{ABEE9EC8-38AA-4126-ADD8-01FB70C14CBD}" type="presParOf" srcId="{40986860-2890-46C7-A23C-EF093F3872D6}" destId="{5A68C444-A5C1-49E5-9073-A94FB839BDC2}"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81965B-AC79-485B-B734-F94AE9CE5A9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C"/>
        </a:p>
      </dgm:t>
    </dgm:pt>
    <dgm:pt modelId="{32AFBC9D-5A72-4ED3-ACCA-557CD0530FEA}">
      <dgm:prSet phldrT="[Texto]" custT="1"/>
      <dgm:spPr/>
      <dgm:t>
        <a:bodyPr/>
        <a:lstStyle/>
        <a:p>
          <a:r>
            <a:rPr lang="es-EC" sz="4000" dirty="0">
              <a:solidFill>
                <a:schemeClr val="bg1"/>
              </a:solidFill>
              <a:latin typeface="Calibri" panose="020F0502020204030204" pitchFamily="34" charset="0"/>
              <a:ea typeface="Calibri" panose="020F0502020204030204" pitchFamily="34" charset="0"/>
              <a:cs typeface="Calibri" panose="020F0502020204030204" pitchFamily="34" charset="0"/>
            </a:rPr>
            <a:t>Requisitos generales para los escenarios 1 y 2</a:t>
          </a:r>
          <a:endParaRPr lang="es-EC" sz="4000" dirty="0">
            <a:solidFill>
              <a:schemeClr val="bg1"/>
            </a:solidFill>
          </a:endParaRPr>
        </a:p>
      </dgm:t>
    </dgm:pt>
    <dgm:pt modelId="{15CADADA-DD1E-4D8C-B873-C074F4F22A76}" type="parTrans" cxnId="{E89112F5-8842-414D-9350-5291C40713BA}">
      <dgm:prSet/>
      <dgm:spPr/>
      <dgm:t>
        <a:bodyPr/>
        <a:lstStyle/>
        <a:p>
          <a:endParaRPr lang="es-EC"/>
        </a:p>
      </dgm:t>
    </dgm:pt>
    <dgm:pt modelId="{75049B89-43E7-435F-9AF8-ED46D282CD2D}" type="sibTrans" cxnId="{E89112F5-8842-414D-9350-5291C40713BA}">
      <dgm:prSet/>
      <dgm:spPr/>
      <dgm:t>
        <a:bodyPr/>
        <a:lstStyle/>
        <a:p>
          <a:endParaRPr lang="es-EC"/>
        </a:p>
      </dgm:t>
    </dgm:pt>
    <dgm:pt modelId="{E5E66589-514A-45F5-B63C-666A22757880}">
      <dgm:prSet phldrT="[Texto]"/>
      <dgm:spPr/>
      <dgm:t>
        <a:bodyPr/>
        <a:lstStyle/>
        <a:p>
          <a:r>
            <a:rPr lang="es-EC" dirty="0"/>
            <a:t>Solicitar la contratación de seguros</a:t>
          </a:r>
        </a:p>
      </dgm:t>
    </dgm:pt>
    <dgm:pt modelId="{283FF4ED-925D-4650-94DA-F4FA9E5F05D2}" type="parTrans" cxnId="{BCEC29DD-F351-464B-808E-C9A4BAF794A8}">
      <dgm:prSet/>
      <dgm:spPr/>
      <dgm:t>
        <a:bodyPr/>
        <a:lstStyle/>
        <a:p>
          <a:endParaRPr lang="es-EC"/>
        </a:p>
      </dgm:t>
    </dgm:pt>
    <dgm:pt modelId="{113A9A99-8677-4734-8363-6550817EC8B5}" type="sibTrans" cxnId="{BCEC29DD-F351-464B-808E-C9A4BAF794A8}">
      <dgm:prSet/>
      <dgm:spPr/>
      <dgm:t>
        <a:bodyPr/>
        <a:lstStyle/>
        <a:p>
          <a:endParaRPr lang="es-EC"/>
        </a:p>
      </dgm:t>
    </dgm:pt>
    <dgm:pt modelId="{FA520970-3E8C-4D87-9F94-AF13486AC46C}">
      <dgm:prSet phldrT="[Texto]"/>
      <dgm:spPr/>
      <dgm:t>
        <a:bodyPr/>
        <a:lstStyle/>
        <a:p>
          <a:r>
            <a:rPr lang="es-EC" dirty="0"/>
            <a:t>Contar con una carta de Autorización del representante legal o padre/madre de familia</a:t>
          </a:r>
        </a:p>
      </dgm:t>
    </dgm:pt>
    <dgm:pt modelId="{4F9AFA78-9456-4393-8C1E-5E24516D1E4F}" type="parTrans" cxnId="{E690F30C-4F7A-4965-A81E-4FAB333E2DB0}">
      <dgm:prSet/>
      <dgm:spPr/>
      <dgm:t>
        <a:bodyPr/>
        <a:lstStyle/>
        <a:p>
          <a:endParaRPr lang="es-EC"/>
        </a:p>
      </dgm:t>
    </dgm:pt>
    <dgm:pt modelId="{B27D023D-AE13-47BA-B600-078D6ACDA0AF}" type="sibTrans" cxnId="{E690F30C-4F7A-4965-A81E-4FAB333E2DB0}">
      <dgm:prSet/>
      <dgm:spPr/>
      <dgm:t>
        <a:bodyPr/>
        <a:lstStyle/>
        <a:p>
          <a:endParaRPr lang="es-EC"/>
        </a:p>
      </dgm:t>
    </dgm:pt>
    <dgm:pt modelId="{CC1C1F6B-E57C-4757-B19C-6635A7DADB9E}">
      <dgm:prSet phldrT="[Texto]"/>
      <dgm:spPr/>
      <dgm:t>
        <a:bodyPr/>
        <a:lstStyle/>
        <a:p>
          <a:r>
            <a:rPr lang="es-EC" dirty="0"/>
            <a:t>Elaborar el Programa Formativo (Anexo 2)</a:t>
          </a:r>
        </a:p>
      </dgm:t>
    </dgm:pt>
    <dgm:pt modelId="{FF9986E5-7DA7-402D-BBCE-CFA0CC3F7075}" type="parTrans" cxnId="{2306FC57-8710-4BA5-9234-FDD41FD50457}">
      <dgm:prSet/>
      <dgm:spPr/>
      <dgm:t>
        <a:bodyPr/>
        <a:lstStyle/>
        <a:p>
          <a:endParaRPr lang="es-EC"/>
        </a:p>
      </dgm:t>
    </dgm:pt>
    <dgm:pt modelId="{7C8F9B06-E87F-4C2D-B7CE-4FC6A648633E}" type="sibTrans" cxnId="{2306FC57-8710-4BA5-9234-FDD41FD50457}">
      <dgm:prSet/>
      <dgm:spPr/>
      <dgm:t>
        <a:bodyPr/>
        <a:lstStyle/>
        <a:p>
          <a:endParaRPr lang="es-EC"/>
        </a:p>
      </dgm:t>
    </dgm:pt>
    <dgm:pt modelId="{3B90C670-0D29-4EED-84E3-D2027993D198}" type="pres">
      <dgm:prSet presAssocID="{6481965B-AC79-485B-B734-F94AE9CE5A93}" presName="layout" presStyleCnt="0">
        <dgm:presLayoutVars>
          <dgm:chMax/>
          <dgm:chPref/>
          <dgm:dir/>
          <dgm:resizeHandles/>
        </dgm:presLayoutVars>
      </dgm:prSet>
      <dgm:spPr/>
      <dgm:t>
        <a:bodyPr/>
        <a:lstStyle/>
        <a:p>
          <a:endParaRPr lang="es-ES"/>
        </a:p>
      </dgm:t>
    </dgm:pt>
    <dgm:pt modelId="{D67D08E9-B230-4B99-8C7A-90AF8ECBB00D}" type="pres">
      <dgm:prSet presAssocID="{32AFBC9D-5A72-4ED3-ACCA-557CD0530FEA}" presName="root" presStyleCnt="0">
        <dgm:presLayoutVars>
          <dgm:chMax/>
          <dgm:chPref/>
        </dgm:presLayoutVars>
      </dgm:prSet>
      <dgm:spPr/>
    </dgm:pt>
    <dgm:pt modelId="{16CC1C3F-5DD9-4C49-88D5-DCEA4E00640A}" type="pres">
      <dgm:prSet presAssocID="{32AFBC9D-5A72-4ED3-ACCA-557CD0530FEA}" presName="rootComposite" presStyleCnt="0">
        <dgm:presLayoutVars/>
      </dgm:prSet>
      <dgm:spPr/>
    </dgm:pt>
    <dgm:pt modelId="{302C82DE-AA0A-4A5D-95EF-A8ED7F5D673E}" type="pres">
      <dgm:prSet presAssocID="{32AFBC9D-5A72-4ED3-ACCA-557CD0530FEA}" presName="ParentAccent" presStyleLbl="alignNode1" presStyleIdx="0" presStyleCnt="1"/>
      <dgm:spPr/>
    </dgm:pt>
    <dgm:pt modelId="{18376B24-F7AB-40D1-A07D-0427D0764449}" type="pres">
      <dgm:prSet presAssocID="{32AFBC9D-5A72-4ED3-ACCA-557CD0530FEA}" presName="ParentSmallAccent" presStyleLbl="fgAcc1" presStyleIdx="0" presStyleCnt="1"/>
      <dgm:spPr/>
    </dgm:pt>
    <dgm:pt modelId="{251A9D72-0BE2-480C-ABC2-86C3DEB9ABA5}" type="pres">
      <dgm:prSet presAssocID="{32AFBC9D-5A72-4ED3-ACCA-557CD0530FEA}" presName="Parent" presStyleLbl="revTx" presStyleIdx="0" presStyleCnt="4" custLinFactNeighborX="10538" custLinFactNeighborY="81043">
        <dgm:presLayoutVars>
          <dgm:chMax/>
          <dgm:chPref val="4"/>
          <dgm:bulletEnabled val="1"/>
        </dgm:presLayoutVars>
      </dgm:prSet>
      <dgm:spPr/>
      <dgm:t>
        <a:bodyPr/>
        <a:lstStyle/>
        <a:p>
          <a:endParaRPr lang="es-ES"/>
        </a:p>
      </dgm:t>
    </dgm:pt>
    <dgm:pt modelId="{DBEE3A60-5B04-4108-B5EA-A844AC9034B4}" type="pres">
      <dgm:prSet presAssocID="{32AFBC9D-5A72-4ED3-ACCA-557CD0530FEA}" presName="childShape" presStyleCnt="0">
        <dgm:presLayoutVars>
          <dgm:chMax val="0"/>
          <dgm:chPref val="0"/>
        </dgm:presLayoutVars>
      </dgm:prSet>
      <dgm:spPr/>
    </dgm:pt>
    <dgm:pt modelId="{20B508DA-BBB4-4680-8C65-9B97A5C99D46}" type="pres">
      <dgm:prSet presAssocID="{E5E66589-514A-45F5-B63C-666A22757880}" presName="childComposite" presStyleCnt="0">
        <dgm:presLayoutVars>
          <dgm:chMax val="0"/>
          <dgm:chPref val="0"/>
        </dgm:presLayoutVars>
      </dgm:prSet>
      <dgm:spPr/>
    </dgm:pt>
    <dgm:pt modelId="{1C3FCA27-18A3-49D2-A2E7-B0578AC1FC61}" type="pres">
      <dgm:prSet presAssocID="{E5E66589-514A-45F5-B63C-666A22757880}" presName="ChildAccent" presStyleLbl="solidFgAcc1" presStyleIdx="0" presStyleCnt="3"/>
      <dgm:spPr/>
    </dgm:pt>
    <dgm:pt modelId="{3AB1C2CA-C70E-44DD-8E4A-8E2F3383A46A}" type="pres">
      <dgm:prSet presAssocID="{E5E66589-514A-45F5-B63C-666A22757880}" presName="Child" presStyleLbl="revTx" presStyleIdx="1" presStyleCnt="4">
        <dgm:presLayoutVars>
          <dgm:chMax val="0"/>
          <dgm:chPref val="0"/>
          <dgm:bulletEnabled val="1"/>
        </dgm:presLayoutVars>
      </dgm:prSet>
      <dgm:spPr/>
      <dgm:t>
        <a:bodyPr/>
        <a:lstStyle/>
        <a:p>
          <a:endParaRPr lang="es-ES"/>
        </a:p>
      </dgm:t>
    </dgm:pt>
    <dgm:pt modelId="{25A923AB-4E9B-4E0D-B02C-8880D594D691}" type="pres">
      <dgm:prSet presAssocID="{FA520970-3E8C-4D87-9F94-AF13486AC46C}" presName="childComposite" presStyleCnt="0">
        <dgm:presLayoutVars>
          <dgm:chMax val="0"/>
          <dgm:chPref val="0"/>
        </dgm:presLayoutVars>
      </dgm:prSet>
      <dgm:spPr/>
    </dgm:pt>
    <dgm:pt modelId="{6EB3EE1B-6C74-42C2-B4CD-79C55F5D2FE0}" type="pres">
      <dgm:prSet presAssocID="{FA520970-3E8C-4D87-9F94-AF13486AC46C}" presName="ChildAccent" presStyleLbl="solidFgAcc1" presStyleIdx="1" presStyleCnt="3"/>
      <dgm:spPr/>
    </dgm:pt>
    <dgm:pt modelId="{B761D9A7-904B-4A2F-9DC4-9479D778406D}" type="pres">
      <dgm:prSet presAssocID="{FA520970-3E8C-4D87-9F94-AF13486AC46C}" presName="Child" presStyleLbl="revTx" presStyleIdx="2" presStyleCnt="4">
        <dgm:presLayoutVars>
          <dgm:chMax val="0"/>
          <dgm:chPref val="0"/>
          <dgm:bulletEnabled val="1"/>
        </dgm:presLayoutVars>
      </dgm:prSet>
      <dgm:spPr/>
      <dgm:t>
        <a:bodyPr/>
        <a:lstStyle/>
        <a:p>
          <a:endParaRPr lang="es-ES"/>
        </a:p>
      </dgm:t>
    </dgm:pt>
    <dgm:pt modelId="{6F33A9D9-3513-49F0-AEAC-2485094C5D20}" type="pres">
      <dgm:prSet presAssocID="{CC1C1F6B-E57C-4757-B19C-6635A7DADB9E}" presName="childComposite" presStyleCnt="0">
        <dgm:presLayoutVars>
          <dgm:chMax val="0"/>
          <dgm:chPref val="0"/>
        </dgm:presLayoutVars>
      </dgm:prSet>
      <dgm:spPr/>
    </dgm:pt>
    <dgm:pt modelId="{6F298D47-EDFF-4CDD-913C-6614E5F3C375}" type="pres">
      <dgm:prSet presAssocID="{CC1C1F6B-E57C-4757-B19C-6635A7DADB9E}" presName="ChildAccent" presStyleLbl="solidFgAcc1" presStyleIdx="2" presStyleCnt="3"/>
      <dgm:spPr/>
    </dgm:pt>
    <dgm:pt modelId="{EBF375A0-5A0E-46AA-98F6-59DE455D81EB}" type="pres">
      <dgm:prSet presAssocID="{CC1C1F6B-E57C-4757-B19C-6635A7DADB9E}" presName="Child" presStyleLbl="revTx" presStyleIdx="3" presStyleCnt="4">
        <dgm:presLayoutVars>
          <dgm:chMax val="0"/>
          <dgm:chPref val="0"/>
          <dgm:bulletEnabled val="1"/>
        </dgm:presLayoutVars>
      </dgm:prSet>
      <dgm:spPr/>
      <dgm:t>
        <a:bodyPr/>
        <a:lstStyle/>
        <a:p>
          <a:endParaRPr lang="es-ES"/>
        </a:p>
      </dgm:t>
    </dgm:pt>
  </dgm:ptLst>
  <dgm:cxnLst>
    <dgm:cxn modelId="{8FD00413-267E-4C1B-AA33-05F8AF862311}" type="presOf" srcId="{6481965B-AC79-485B-B734-F94AE9CE5A93}" destId="{3B90C670-0D29-4EED-84E3-D2027993D198}" srcOrd="0" destOrd="0" presId="urn:microsoft.com/office/officeart/2008/layout/SquareAccentList"/>
    <dgm:cxn modelId="{E89112F5-8842-414D-9350-5291C40713BA}" srcId="{6481965B-AC79-485B-B734-F94AE9CE5A93}" destId="{32AFBC9D-5A72-4ED3-ACCA-557CD0530FEA}" srcOrd="0" destOrd="0" parTransId="{15CADADA-DD1E-4D8C-B873-C074F4F22A76}" sibTransId="{75049B89-43E7-435F-9AF8-ED46D282CD2D}"/>
    <dgm:cxn modelId="{BCEC29DD-F351-464B-808E-C9A4BAF794A8}" srcId="{32AFBC9D-5A72-4ED3-ACCA-557CD0530FEA}" destId="{E5E66589-514A-45F5-B63C-666A22757880}" srcOrd="0" destOrd="0" parTransId="{283FF4ED-925D-4650-94DA-F4FA9E5F05D2}" sibTransId="{113A9A99-8677-4734-8363-6550817EC8B5}"/>
    <dgm:cxn modelId="{D57CFCAE-9E82-41B7-99E2-9BDAD6EB1382}" type="presOf" srcId="{CC1C1F6B-E57C-4757-B19C-6635A7DADB9E}" destId="{EBF375A0-5A0E-46AA-98F6-59DE455D81EB}" srcOrd="0" destOrd="0" presId="urn:microsoft.com/office/officeart/2008/layout/SquareAccentList"/>
    <dgm:cxn modelId="{2306FC57-8710-4BA5-9234-FDD41FD50457}" srcId="{32AFBC9D-5A72-4ED3-ACCA-557CD0530FEA}" destId="{CC1C1F6B-E57C-4757-B19C-6635A7DADB9E}" srcOrd="2" destOrd="0" parTransId="{FF9986E5-7DA7-402D-BBCE-CFA0CC3F7075}" sibTransId="{7C8F9B06-E87F-4C2D-B7CE-4FC6A648633E}"/>
    <dgm:cxn modelId="{26604BB4-7D59-440D-8DB3-1F51B3402979}" type="presOf" srcId="{E5E66589-514A-45F5-B63C-666A22757880}" destId="{3AB1C2CA-C70E-44DD-8E4A-8E2F3383A46A}" srcOrd="0" destOrd="0" presId="urn:microsoft.com/office/officeart/2008/layout/SquareAccentList"/>
    <dgm:cxn modelId="{E690F30C-4F7A-4965-A81E-4FAB333E2DB0}" srcId="{32AFBC9D-5A72-4ED3-ACCA-557CD0530FEA}" destId="{FA520970-3E8C-4D87-9F94-AF13486AC46C}" srcOrd="1" destOrd="0" parTransId="{4F9AFA78-9456-4393-8C1E-5E24516D1E4F}" sibTransId="{B27D023D-AE13-47BA-B600-078D6ACDA0AF}"/>
    <dgm:cxn modelId="{4703E53F-B61C-4FC3-9DDF-F80EB8B4A3ED}" type="presOf" srcId="{32AFBC9D-5A72-4ED3-ACCA-557CD0530FEA}" destId="{251A9D72-0BE2-480C-ABC2-86C3DEB9ABA5}" srcOrd="0" destOrd="0" presId="urn:microsoft.com/office/officeart/2008/layout/SquareAccentList"/>
    <dgm:cxn modelId="{45BEAB2B-2416-4D77-B360-0F7E2DCA0E67}" type="presOf" srcId="{FA520970-3E8C-4D87-9F94-AF13486AC46C}" destId="{B761D9A7-904B-4A2F-9DC4-9479D778406D}" srcOrd="0" destOrd="0" presId="urn:microsoft.com/office/officeart/2008/layout/SquareAccentList"/>
    <dgm:cxn modelId="{149F838C-421E-4AE3-BEFA-4CF7AB7B8627}" type="presParOf" srcId="{3B90C670-0D29-4EED-84E3-D2027993D198}" destId="{D67D08E9-B230-4B99-8C7A-90AF8ECBB00D}" srcOrd="0" destOrd="0" presId="urn:microsoft.com/office/officeart/2008/layout/SquareAccentList"/>
    <dgm:cxn modelId="{5D09AEEC-A91E-4EA2-AD6D-3616DD87BCB7}" type="presParOf" srcId="{D67D08E9-B230-4B99-8C7A-90AF8ECBB00D}" destId="{16CC1C3F-5DD9-4C49-88D5-DCEA4E00640A}" srcOrd="0" destOrd="0" presId="urn:microsoft.com/office/officeart/2008/layout/SquareAccentList"/>
    <dgm:cxn modelId="{064846E4-F663-4B9A-80A9-FEA39F67E012}" type="presParOf" srcId="{16CC1C3F-5DD9-4C49-88D5-DCEA4E00640A}" destId="{302C82DE-AA0A-4A5D-95EF-A8ED7F5D673E}" srcOrd="0" destOrd="0" presId="urn:microsoft.com/office/officeart/2008/layout/SquareAccentList"/>
    <dgm:cxn modelId="{C6DF1E57-6FDF-4326-9EF9-D6806AF5B4FA}" type="presParOf" srcId="{16CC1C3F-5DD9-4C49-88D5-DCEA4E00640A}" destId="{18376B24-F7AB-40D1-A07D-0427D0764449}" srcOrd="1" destOrd="0" presId="urn:microsoft.com/office/officeart/2008/layout/SquareAccentList"/>
    <dgm:cxn modelId="{6DF5AF42-EF50-49B3-8049-C537685169EF}" type="presParOf" srcId="{16CC1C3F-5DD9-4C49-88D5-DCEA4E00640A}" destId="{251A9D72-0BE2-480C-ABC2-86C3DEB9ABA5}" srcOrd="2" destOrd="0" presId="urn:microsoft.com/office/officeart/2008/layout/SquareAccentList"/>
    <dgm:cxn modelId="{8C92B35C-286D-4CA9-8E10-024A784B9629}" type="presParOf" srcId="{D67D08E9-B230-4B99-8C7A-90AF8ECBB00D}" destId="{DBEE3A60-5B04-4108-B5EA-A844AC9034B4}" srcOrd="1" destOrd="0" presId="urn:microsoft.com/office/officeart/2008/layout/SquareAccentList"/>
    <dgm:cxn modelId="{11D4E5BF-95CB-4C6C-8BDC-7E7461709657}" type="presParOf" srcId="{DBEE3A60-5B04-4108-B5EA-A844AC9034B4}" destId="{20B508DA-BBB4-4680-8C65-9B97A5C99D46}" srcOrd="0" destOrd="0" presId="urn:microsoft.com/office/officeart/2008/layout/SquareAccentList"/>
    <dgm:cxn modelId="{9E69D303-AAA5-4A13-B6E9-9C37C4DAC099}" type="presParOf" srcId="{20B508DA-BBB4-4680-8C65-9B97A5C99D46}" destId="{1C3FCA27-18A3-49D2-A2E7-B0578AC1FC61}" srcOrd="0" destOrd="0" presId="urn:microsoft.com/office/officeart/2008/layout/SquareAccentList"/>
    <dgm:cxn modelId="{5C860A23-685B-450A-85C1-12555378DEDC}" type="presParOf" srcId="{20B508DA-BBB4-4680-8C65-9B97A5C99D46}" destId="{3AB1C2CA-C70E-44DD-8E4A-8E2F3383A46A}" srcOrd="1" destOrd="0" presId="urn:microsoft.com/office/officeart/2008/layout/SquareAccentList"/>
    <dgm:cxn modelId="{802E074B-7964-4122-80E1-22A62552AD64}" type="presParOf" srcId="{DBEE3A60-5B04-4108-B5EA-A844AC9034B4}" destId="{25A923AB-4E9B-4E0D-B02C-8880D594D691}" srcOrd="1" destOrd="0" presId="urn:microsoft.com/office/officeart/2008/layout/SquareAccentList"/>
    <dgm:cxn modelId="{44473197-AE85-43E0-8A77-6EBA184B7C14}" type="presParOf" srcId="{25A923AB-4E9B-4E0D-B02C-8880D594D691}" destId="{6EB3EE1B-6C74-42C2-B4CD-79C55F5D2FE0}" srcOrd="0" destOrd="0" presId="urn:microsoft.com/office/officeart/2008/layout/SquareAccentList"/>
    <dgm:cxn modelId="{E2D89511-63E9-4360-8098-639D24D932BC}" type="presParOf" srcId="{25A923AB-4E9B-4E0D-B02C-8880D594D691}" destId="{B761D9A7-904B-4A2F-9DC4-9479D778406D}" srcOrd="1" destOrd="0" presId="urn:microsoft.com/office/officeart/2008/layout/SquareAccentList"/>
    <dgm:cxn modelId="{F779A962-709B-464A-90B2-CAF36DEEDBE9}" type="presParOf" srcId="{DBEE3A60-5B04-4108-B5EA-A844AC9034B4}" destId="{6F33A9D9-3513-49F0-AEAC-2485094C5D20}" srcOrd="2" destOrd="0" presId="urn:microsoft.com/office/officeart/2008/layout/SquareAccentList"/>
    <dgm:cxn modelId="{8394D3D4-8D6E-4CA9-B389-9E7687A096F5}" type="presParOf" srcId="{6F33A9D9-3513-49F0-AEAC-2485094C5D20}" destId="{6F298D47-EDFF-4CDD-913C-6614E5F3C375}" srcOrd="0" destOrd="0" presId="urn:microsoft.com/office/officeart/2008/layout/SquareAccentList"/>
    <dgm:cxn modelId="{7CD0F163-8F89-4942-9255-5A07502DB030}" type="presParOf" srcId="{6F33A9D9-3513-49F0-AEAC-2485094C5D20}" destId="{EBF375A0-5A0E-46AA-98F6-59DE455D81EB}"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823EE5-83C4-41AA-A210-84C805A09509}"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es-EC"/>
        </a:p>
      </dgm:t>
    </dgm:pt>
    <dgm:pt modelId="{47D6B701-E6E9-42BA-A551-6C26FF235AE9}">
      <dgm:prSet phldrT="[Texto]" custT="1"/>
      <dgm:spPr>
        <a:solidFill>
          <a:schemeClr val="accent3"/>
        </a:solidFill>
      </dgm:spPr>
      <dgm:t>
        <a:bodyPr/>
        <a:lstStyle/>
        <a:p>
          <a:r>
            <a:rPr lang="es-EC" sz="3200" b="1" i="1" u="none" dirty="0"/>
            <a:t>Elaboración de un Proyecto Didáctico Demostrativo</a:t>
          </a:r>
          <a:endParaRPr lang="es-EC" sz="3200" dirty="0"/>
        </a:p>
      </dgm:t>
    </dgm:pt>
    <dgm:pt modelId="{036D0719-AC20-4EE8-8F74-360D539AAC89}" type="parTrans" cxnId="{91C0DC41-D0DE-4179-B4D2-4C41C8189D1E}">
      <dgm:prSet/>
      <dgm:spPr/>
      <dgm:t>
        <a:bodyPr/>
        <a:lstStyle/>
        <a:p>
          <a:endParaRPr lang="es-EC"/>
        </a:p>
      </dgm:t>
    </dgm:pt>
    <dgm:pt modelId="{DB4C74EA-511D-46A3-BDD6-19C969EA4944}" type="sibTrans" cxnId="{91C0DC41-D0DE-4179-B4D2-4C41C8189D1E}">
      <dgm:prSet/>
      <dgm:spPr/>
      <dgm:t>
        <a:bodyPr/>
        <a:lstStyle/>
        <a:p>
          <a:endParaRPr lang="es-EC"/>
        </a:p>
      </dgm:t>
    </dgm:pt>
    <dgm:pt modelId="{8D21EB43-EC81-4F83-B0AD-AC8C36598FC4}">
      <dgm:prSet phldrT="[Texto]" custT="1"/>
      <dgm:spPr>
        <a:ln>
          <a:solidFill>
            <a:schemeClr val="accent3"/>
          </a:solidFill>
        </a:ln>
      </dgm:spPr>
      <dgm:t>
        <a:bodyPr/>
        <a:lstStyle/>
        <a:p>
          <a:r>
            <a:rPr lang="es-EC" sz="2400" dirty="0"/>
            <a:t>Aplicar las capacidades y competencias desarrolladas por los y las estudiantes, podrán considerar como insumo las </a:t>
          </a:r>
          <a:r>
            <a:rPr lang="es-EC" sz="2400" b="1" i="1" dirty="0"/>
            <a:t>propuestas innovadoras</a:t>
          </a:r>
          <a:endParaRPr lang="es-EC" sz="2400" u="none" dirty="0"/>
        </a:p>
      </dgm:t>
    </dgm:pt>
    <dgm:pt modelId="{8ECD6339-AB23-4608-AB9C-C2C5BD12BF4F}" type="parTrans" cxnId="{9B828222-4736-47EB-BC84-741E5559FCE1}">
      <dgm:prSet/>
      <dgm:spPr/>
      <dgm:t>
        <a:bodyPr/>
        <a:lstStyle/>
        <a:p>
          <a:endParaRPr lang="es-EC"/>
        </a:p>
      </dgm:t>
    </dgm:pt>
    <dgm:pt modelId="{A8F997C6-7814-439D-944C-8B1D432BA2FC}" type="sibTrans" cxnId="{9B828222-4736-47EB-BC84-741E5559FCE1}">
      <dgm:prSet/>
      <dgm:spPr/>
      <dgm:t>
        <a:bodyPr/>
        <a:lstStyle/>
        <a:p>
          <a:endParaRPr lang="es-EC"/>
        </a:p>
      </dgm:t>
    </dgm:pt>
    <dgm:pt modelId="{AE3A2CD4-7376-45BB-9FCC-A8F37CD45382}" type="pres">
      <dgm:prSet presAssocID="{B6823EE5-83C4-41AA-A210-84C805A09509}" presName="diagram" presStyleCnt="0">
        <dgm:presLayoutVars>
          <dgm:chPref val="1"/>
          <dgm:dir/>
          <dgm:animOne val="branch"/>
          <dgm:animLvl val="lvl"/>
          <dgm:resizeHandles/>
        </dgm:presLayoutVars>
      </dgm:prSet>
      <dgm:spPr/>
      <dgm:t>
        <a:bodyPr/>
        <a:lstStyle/>
        <a:p>
          <a:endParaRPr lang="es-ES"/>
        </a:p>
      </dgm:t>
    </dgm:pt>
    <dgm:pt modelId="{CAC2F7DF-0F71-4DFC-B038-71958009CEB9}" type="pres">
      <dgm:prSet presAssocID="{47D6B701-E6E9-42BA-A551-6C26FF235AE9}" presName="root" presStyleCnt="0"/>
      <dgm:spPr/>
    </dgm:pt>
    <dgm:pt modelId="{6CD61AEF-CF0F-4338-B4C9-F75317E89A26}" type="pres">
      <dgm:prSet presAssocID="{47D6B701-E6E9-42BA-A551-6C26FF235AE9}" presName="rootComposite" presStyleCnt="0"/>
      <dgm:spPr/>
    </dgm:pt>
    <dgm:pt modelId="{75A7BC07-72EC-4BC8-B60D-28C6E8965CD4}" type="pres">
      <dgm:prSet presAssocID="{47D6B701-E6E9-42BA-A551-6C26FF235AE9}" presName="rootText" presStyleLbl="node1" presStyleIdx="0" presStyleCnt="1"/>
      <dgm:spPr/>
      <dgm:t>
        <a:bodyPr/>
        <a:lstStyle/>
        <a:p>
          <a:endParaRPr lang="es-ES"/>
        </a:p>
      </dgm:t>
    </dgm:pt>
    <dgm:pt modelId="{D6021069-7416-4D1D-8197-C2B72A4D8554}" type="pres">
      <dgm:prSet presAssocID="{47D6B701-E6E9-42BA-A551-6C26FF235AE9}" presName="rootConnector" presStyleLbl="node1" presStyleIdx="0" presStyleCnt="1"/>
      <dgm:spPr/>
      <dgm:t>
        <a:bodyPr/>
        <a:lstStyle/>
        <a:p>
          <a:endParaRPr lang="es-ES"/>
        </a:p>
      </dgm:t>
    </dgm:pt>
    <dgm:pt modelId="{3AD064DE-7B98-40AF-A485-AD8FACDDBFA7}" type="pres">
      <dgm:prSet presAssocID="{47D6B701-E6E9-42BA-A551-6C26FF235AE9}" presName="childShape" presStyleCnt="0"/>
      <dgm:spPr/>
    </dgm:pt>
    <dgm:pt modelId="{9A963B91-268A-4909-966F-3F1E802DBE69}" type="pres">
      <dgm:prSet presAssocID="{8ECD6339-AB23-4608-AB9C-C2C5BD12BF4F}" presName="Name13" presStyleLbl="parChTrans1D2" presStyleIdx="0" presStyleCnt="1"/>
      <dgm:spPr/>
      <dgm:t>
        <a:bodyPr/>
        <a:lstStyle/>
        <a:p>
          <a:endParaRPr lang="es-ES"/>
        </a:p>
      </dgm:t>
    </dgm:pt>
    <dgm:pt modelId="{CBF61028-C7BC-4D61-9364-6725C9DF72E5}" type="pres">
      <dgm:prSet presAssocID="{8D21EB43-EC81-4F83-B0AD-AC8C36598FC4}" presName="childText" presStyleLbl="bgAcc1" presStyleIdx="0" presStyleCnt="1">
        <dgm:presLayoutVars>
          <dgm:bulletEnabled val="1"/>
        </dgm:presLayoutVars>
      </dgm:prSet>
      <dgm:spPr/>
      <dgm:t>
        <a:bodyPr/>
        <a:lstStyle/>
        <a:p>
          <a:endParaRPr lang="es-ES"/>
        </a:p>
      </dgm:t>
    </dgm:pt>
  </dgm:ptLst>
  <dgm:cxnLst>
    <dgm:cxn modelId="{06864D8D-4B9F-4816-8FB0-3F23D6F9351A}" type="presOf" srcId="{47D6B701-E6E9-42BA-A551-6C26FF235AE9}" destId="{D6021069-7416-4D1D-8197-C2B72A4D8554}" srcOrd="1" destOrd="0" presId="urn:microsoft.com/office/officeart/2005/8/layout/hierarchy3"/>
    <dgm:cxn modelId="{01B05BA4-5280-40DB-8001-98605119936C}" type="presOf" srcId="{B6823EE5-83C4-41AA-A210-84C805A09509}" destId="{AE3A2CD4-7376-45BB-9FCC-A8F37CD45382}" srcOrd="0" destOrd="0" presId="urn:microsoft.com/office/officeart/2005/8/layout/hierarchy3"/>
    <dgm:cxn modelId="{BB43E6A1-0B91-4235-8246-C33991C7ABC9}" type="presOf" srcId="{8ECD6339-AB23-4608-AB9C-C2C5BD12BF4F}" destId="{9A963B91-268A-4909-966F-3F1E802DBE69}" srcOrd="0" destOrd="0" presId="urn:microsoft.com/office/officeart/2005/8/layout/hierarchy3"/>
    <dgm:cxn modelId="{9B828222-4736-47EB-BC84-741E5559FCE1}" srcId="{47D6B701-E6E9-42BA-A551-6C26FF235AE9}" destId="{8D21EB43-EC81-4F83-B0AD-AC8C36598FC4}" srcOrd="0" destOrd="0" parTransId="{8ECD6339-AB23-4608-AB9C-C2C5BD12BF4F}" sibTransId="{A8F997C6-7814-439D-944C-8B1D432BA2FC}"/>
    <dgm:cxn modelId="{6222D2CE-B1FC-43FF-A131-B1E0BC644306}" type="presOf" srcId="{8D21EB43-EC81-4F83-B0AD-AC8C36598FC4}" destId="{CBF61028-C7BC-4D61-9364-6725C9DF72E5}" srcOrd="0" destOrd="0" presId="urn:microsoft.com/office/officeart/2005/8/layout/hierarchy3"/>
    <dgm:cxn modelId="{91C0DC41-D0DE-4179-B4D2-4C41C8189D1E}" srcId="{B6823EE5-83C4-41AA-A210-84C805A09509}" destId="{47D6B701-E6E9-42BA-A551-6C26FF235AE9}" srcOrd="0" destOrd="0" parTransId="{036D0719-AC20-4EE8-8F74-360D539AAC89}" sibTransId="{DB4C74EA-511D-46A3-BDD6-19C969EA4944}"/>
    <dgm:cxn modelId="{74FD2337-FE0B-4BF4-969E-82235AC7D99A}" type="presOf" srcId="{47D6B701-E6E9-42BA-A551-6C26FF235AE9}" destId="{75A7BC07-72EC-4BC8-B60D-28C6E8965CD4}" srcOrd="0" destOrd="0" presId="urn:microsoft.com/office/officeart/2005/8/layout/hierarchy3"/>
    <dgm:cxn modelId="{C23E7C9C-B2EB-4018-8758-2D4D4910C21F}" type="presParOf" srcId="{AE3A2CD4-7376-45BB-9FCC-A8F37CD45382}" destId="{CAC2F7DF-0F71-4DFC-B038-71958009CEB9}" srcOrd="0" destOrd="0" presId="urn:microsoft.com/office/officeart/2005/8/layout/hierarchy3"/>
    <dgm:cxn modelId="{1A7F2491-39CB-437B-AA58-B0CB4B6C8E22}" type="presParOf" srcId="{CAC2F7DF-0F71-4DFC-B038-71958009CEB9}" destId="{6CD61AEF-CF0F-4338-B4C9-F75317E89A26}" srcOrd="0" destOrd="0" presId="urn:microsoft.com/office/officeart/2005/8/layout/hierarchy3"/>
    <dgm:cxn modelId="{FDF72CBC-E832-4E98-A94C-F23F302D4D6F}" type="presParOf" srcId="{6CD61AEF-CF0F-4338-B4C9-F75317E89A26}" destId="{75A7BC07-72EC-4BC8-B60D-28C6E8965CD4}" srcOrd="0" destOrd="0" presId="urn:microsoft.com/office/officeart/2005/8/layout/hierarchy3"/>
    <dgm:cxn modelId="{1FD70217-7249-465C-A8AD-6B25DEC823FE}" type="presParOf" srcId="{6CD61AEF-CF0F-4338-B4C9-F75317E89A26}" destId="{D6021069-7416-4D1D-8197-C2B72A4D8554}" srcOrd="1" destOrd="0" presId="urn:microsoft.com/office/officeart/2005/8/layout/hierarchy3"/>
    <dgm:cxn modelId="{3DD1C270-A8A2-4EFF-A9EC-BE1C416FC6D8}" type="presParOf" srcId="{CAC2F7DF-0F71-4DFC-B038-71958009CEB9}" destId="{3AD064DE-7B98-40AF-A485-AD8FACDDBFA7}" srcOrd="1" destOrd="0" presId="urn:microsoft.com/office/officeart/2005/8/layout/hierarchy3"/>
    <dgm:cxn modelId="{6A52CCA8-2B37-431A-B013-79BB38E85EE1}" type="presParOf" srcId="{3AD064DE-7B98-40AF-A485-AD8FACDDBFA7}" destId="{9A963B91-268A-4909-966F-3F1E802DBE69}" srcOrd="0" destOrd="0" presId="urn:microsoft.com/office/officeart/2005/8/layout/hierarchy3"/>
    <dgm:cxn modelId="{EB49EEBB-30D8-4A7C-9DC9-76EBD84930AA}" type="presParOf" srcId="{3AD064DE-7B98-40AF-A485-AD8FACDDBFA7}" destId="{CBF61028-C7BC-4D61-9364-6725C9DF72E5}"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C82DE-AA0A-4A5D-95EF-A8ED7F5D673E}">
      <dsp:nvSpPr>
        <dsp:cNvPr id="0" name=""/>
        <dsp:cNvSpPr/>
      </dsp:nvSpPr>
      <dsp:spPr>
        <a:xfrm>
          <a:off x="2664" y="2452455"/>
          <a:ext cx="11604113" cy="136518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76B24-F7AB-40D1-A07D-0427D0764449}">
      <dsp:nvSpPr>
        <dsp:cNvPr id="0" name=""/>
        <dsp:cNvSpPr/>
      </dsp:nvSpPr>
      <dsp:spPr>
        <a:xfrm>
          <a:off x="0" y="2984831"/>
          <a:ext cx="852480" cy="85248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1A9D72-0BE2-480C-ABC2-86C3DEB9ABA5}">
      <dsp:nvSpPr>
        <dsp:cNvPr id="0" name=""/>
        <dsp:cNvSpPr/>
      </dsp:nvSpPr>
      <dsp:spPr>
        <a:xfrm>
          <a:off x="5328" y="1987543"/>
          <a:ext cx="11604113" cy="2452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s-EC" sz="4000" kern="1200" dirty="0">
              <a:solidFill>
                <a:schemeClr val="bg1"/>
              </a:solidFill>
              <a:latin typeface="Calibri" panose="020F0502020204030204" pitchFamily="34" charset="0"/>
              <a:ea typeface="Calibri" panose="020F0502020204030204" pitchFamily="34" charset="0"/>
              <a:cs typeface="Calibri" panose="020F0502020204030204" pitchFamily="34" charset="0"/>
            </a:rPr>
            <a:t>          HORAS DE CUMPLIMIENTO EN EL FCT</a:t>
          </a:r>
          <a:endParaRPr lang="es-EC" sz="4000" kern="1200" dirty="0">
            <a:solidFill>
              <a:schemeClr val="bg1"/>
            </a:solidFill>
          </a:endParaRPr>
        </a:p>
      </dsp:txBody>
      <dsp:txXfrm>
        <a:off x="5328" y="1987543"/>
        <a:ext cx="11604113" cy="2452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1B51B-C250-42F5-AB05-7F79C3911283}">
      <dsp:nvSpPr>
        <dsp:cNvPr id="0" name=""/>
        <dsp:cNvSpPr/>
      </dsp:nvSpPr>
      <dsp:spPr>
        <a:xfrm>
          <a:off x="2227" y="1204139"/>
          <a:ext cx="5212511" cy="26062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b="1" i="1" u="none" kern="1200" dirty="0"/>
            <a:t>Ejecutar las prácticas estudiantiles en Entidades Receptoras – ER</a:t>
          </a:r>
          <a:endParaRPr lang="es-EC" sz="3200" u="none" kern="1200" dirty="0"/>
        </a:p>
      </dsp:txBody>
      <dsp:txXfrm>
        <a:off x="78562" y="1280474"/>
        <a:ext cx="5059841" cy="2453585"/>
      </dsp:txXfrm>
    </dsp:sp>
    <dsp:sp modelId="{AA63F5D4-1D37-499A-BAD8-53913C0D0854}">
      <dsp:nvSpPr>
        <dsp:cNvPr id="0" name=""/>
        <dsp:cNvSpPr/>
      </dsp:nvSpPr>
      <dsp:spPr>
        <a:xfrm>
          <a:off x="523478" y="3810395"/>
          <a:ext cx="521251" cy="1954691"/>
        </a:xfrm>
        <a:custGeom>
          <a:avLst/>
          <a:gdLst/>
          <a:ahLst/>
          <a:cxnLst/>
          <a:rect l="0" t="0" r="0" b="0"/>
          <a:pathLst>
            <a:path>
              <a:moveTo>
                <a:pt x="0" y="0"/>
              </a:moveTo>
              <a:lnTo>
                <a:pt x="0" y="1954691"/>
              </a:lnTo>
              <a:lnTo>
                <a:pt x="521251" y="195469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5C90D-2B7D-49E9-B739-29D8DDC1F4A5}">
      <dsp:nvSpPr>
        <dsp:cNvPr id="0" name=""/>
        <dsp:cNvSpPr/>
      </dsp:nvSpPr>
      <dsp:spPr>
        <a:xfrm>
          <a:off x="1044729" y="4461959"/>
          <a:ext cx="4170008" cy="260625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a:solidFill>
                <a:srgbClr val="000000"/>
              </a:solidFill>
              <a:ea typeface="Calibri" panose="020F0502020204030204" pitchFamily="34" charset="0"/>
              <a:cs typeface="Times New Roman" panose="02020603050405020304" pitchFamily="18" charset="0"/>
            </a:rPr>
            <a:t>Realizar acercamientos con empresas u organizaciones del sector, para establecer mecanismos que permitan ejecutar las prácticas estudiantiles sea de manera presencial y/o teletrabajo</a:t>
          </a:r>
          <a:endParaRPr lang="es-EC" sz="2400" u="none" kern="1200" dirty="0"/>
        </a:p>
      </dsp:txBody>
      <dsp:txXfrm>
        <a:off x="1121064" y="4538294"/>
        <a:ext cx="4017338" cy="2453585"/>
      </dsp:txXfrm>
    </dsp:sp>
    <dsp:sp modelId="{7F6AA840-AC75-4E04-85B7-26D755D2EC38}">
      <dsp:nvSpPr>
        <dsp:cNvPr id="0" name=""/>
        <dsp:cNvSpPr/>
      </dsp:nvSpPr>
      <dsp:spPr>
        <a:xfrm>
          <a:off x="6517866" y="1204139"/>
          <a:ext cx="5212511" cy="2606255"/>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b="1" i="1" u="none" kern="1200" dirty="0"/>
            <a:t>Ejecutar las prácticas estudiantiles en la Institución Educativa</a:t>
          </a:r>
          <a:endParaRPr lang="es-EC" sz="3200" u="none" kern="1200" dirty="0"/>
        </a:p>
      </dsp:txBody>
      <dsp:txXfrm>
        <a:off x="6594201" y="1280474"/>
        <a:ext cx="5059841" cy="2453585"/>
      </dsp:txXfrm>
    </dsp:sp>
    <dsp:sp modelId="{26E15358-CE00-4169-B688-6922A83C5B65}">
      <dsp:nvSpPr>
        <dsp:cNvPr id="0" name=""/>
        <dsp:cNvSpPr/>
      </dsp:nvSpPr>
      <dsp:spPr>
        <a:xfrm>
          <a:off x="7039117" y="3810395"/>
          <a:ext cx="521251" cy="1954691"/>
        </a:xfrm>
        <a:custGeom>
          <a:avLst/>
          <a:gdLst/>
          <a:ahLst/>
          <a:cxnLst/>
          <a:rect l="0" t="0" r="0" b="0"/>
          <a:pathLst>
            <a:path>
              <a:moveTo>
                <a:pt x="0" y="0"/>
              </a:moveTo>
              <a:lnTo>
                <a:pt x="0" y="1954691"/>
              </a:lnTo>
              <a:lnTo>
                <a:pt x="521251" y="195469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1F7B93-2877-4BD9-B6F5-C254EABA8DBE}">
      <dsp:nvSpPr>
        <dsp:cNvPr id="0" name=""/>
        <dsp:cNvSpPr/>
      </dsp:nvSpPr>
      <dsp:spPr>
        <a:xfrm>
          <a:off x="7560368" y="4461959"/>
          <a:ext cx="4170008" cy="260625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C" sz="2600" kern="1200" dirty="0">
              <a:solidFill>
                <a:schemeClr val="bg2">
                  <a:lumMod val="10000"/>
                </a:schemeClr>
              </a:solidFill>
            </a:rPr>
            <a:t>Las instituciones educativas que dispongan de infraestructura y equipamiento necesario, para desarrollar procesos productivos reales.</a:t>
          </a:r>
          <a:endParaRPr lang="es-EC" sz="2600" u="none" kern="1200" dirty="0"/>
        </a:p>
      </dsp:txBody>
      <dsp:txXfrm>
        <a:off x="7636703" y="4538294"/>
        <a:ext cx="4017338" cy="2453585"/>
      </dsp:txXfrm>
    </dsp:sp>
    <dsp:sp modelId="{783E713A-4ABF-4EF1-AA91-23F97090EB07}">
      <dsp:nvSpPr>
        <dsp:cNvPr id="0" name=""/>
        <dsp:cNvSpPr/>
      </dsp:nvSpPr>
      <dsp:spPr>
        <a:xfrm>
          <a:off x="7039117" y="3810395"/>
          <a:ext cx="521251" cy="5212511"/>
        </a:xfrm>
        <a:custGeom>
          <a:avLst/>
          <a:gdLst/>
          <a:ahLst/>
          <a:cxnLst/>
          <a:rect l="0" t="0" r="0" b="0"/>
          <a:pathLst>
            <a:path>
              <a:moveTo>
                <a:pt x="0" y="0"/>
              </a:moveTo>
              <a:lnTo>
                <a:pt x="0" y="5212511"/>
              </a:lnTo>
              <a:lnTo>
                <a:pt x="521251" y="52125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68C444-A5C1-49E5-9073-A94FB839BDC2}">
      <dsp:nvSpPr>
        <dsp:cNvPr id="0" name=""/>
        <dsp:cNvSpPr/>
      </dsp:nvSpPr>
      <dsp:spPr>
        <a:xfrm>
          <a:off x="7560368" y="7719778"/>
          <a:ext cx="4170008" cy="260625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a:solidFill>
                <a:schemeClr val="tx1"/>
              </a:solidFill>
            </a:rPr>
            <a:t>Todo el proceso debe ser parte del PICE, conforme se establece en el Acuerdo Ministerial Nro. MINEDUC-MINEDUC2020-00044-A</a:t>
          </a:r>
          <a:endParaRPr lang="es-EC" sz="2800" kern="1200" dirty="0">
            <a:solidFill>
              <a:schemeClr val="tx1"/>
            </a:solidFill>
          </a:endParaRPr>
        </a:p>
      </dsp:txBody>
      <dsp:txXfrm>
        <a:off x="7636703" y="7796113"/>
        <a:ext cx="4017338" cy="2453585"/>
      </dsp:txXfrm>
    </dsp:sp>
    <dsp:sp modelId="{75A7BC07-72EC-4BC8-B60D-28C6E8965CD4}">
      <dsp:nvSpPr>
        <dsp:cNvPr id="0" name=""/>
        <dsp:cNvSpPr/>
      </dsp:nvSpPr>
      <dsp:spPr>
        <a:xfrm>
          <a:off x="13033505" y="1204139"/>
          <a:ext cx="5212511" cy="2606255"/>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b="1" i="1" u="none" kern="1200" dirty="0"/>
            <a:t>Elaboración de un Proyecto Didáctico Demostrativo</a:t>
          </a:r>
          <a:endParaRPr lang="es-EC" sz="3200" kern="1200" dirty="0"/>
        </a:p>
      </dsp:txBody>
      <dsp:txXfrm>
        <a:off x="13109840" y="1280474"/>
        <a:ext cx="5059841" cy="2453585"/>
      </dsp:txXfrm>
    </dsp:sp>
    <dsp:sp modelId="{9A963B91-268A-4909-966F-3F1E802DBE69}">
      <dsp:nvSpPr>
        <dsp:cNvPr id="0" name=""/>
        <dsp:cNvSpPr/>
      </dsp:nvSpPr>
      <dsp:spPr>
        <a:xfrm>
          <a:off x="13554756" y="3810395"/>
          <a:ext cx="521251" cy="1954691"/>
        </a:xfrm>
        <a:custGeom>
          <a:avLst/>
          <a:gdLst/>
          <a:ahLst/>
          <a:cxnLst/>
          <a:rect l="0" t="0" r="0" b="0"/>
          <a:pathLst>
            <a:path>
              <a:moveTo>
                <a:pt x="0" y="0"/>
              </a:moveTo>
              <a:lnTo>
                <a:pt x="0" y="1954691"/>
              </a:lnTo>
              <a:lnTo>
                <a:pt x="521251" y="195469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F61028-C7BC-4D61-9364-6725C9DF72E5}">
      <dsp:nvSpPr>
        <dsp:cNvPr id="0" name=""/>
        <dsp:cNvSpPr/>
      </dsp:nvSpPr>
      <dsp:spPr>
        <a:xfrm>
          <a:off x="14076007" y="4461959"/>
          <a:ext cx="4170008" cy="260625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a:t>Aplicar las capacidades y competencias desarrolladas por los y las estudiantes, podrán considerar como insumo las </a:t>
          </a:r>
          <a:r>
            <a:rPr lang="es-EC" sz="2400" b="1" i="1" kern="1200" dirty="0"/>
            <a:t>propuestas innovadoras</a:t>
          </a:r>
          <a:endParaRPr lang="es-EC" sz="2400" u="none" kern="1200" dirty="0"/>
        </a:p>
        <a:p>
          <a:pPr lvl="0" algn="ctr" defTabSz="1066800">
            <a:lnSpc>
              <a:spcPct val="90000"/>
            </a:lnSpc>
            <a:spcBef>
              <a:spcPct val="0"/>
            </a:spcBef>
            <a:spcAft>
              <a:spcPct val="35000"/>
            </a:spcAft>
          </a:pPr>
          <a:endParaRPr lang="es-EC" sz="4200" kern="1200" dirty="0"/>
        </a:p>
      </dsp:txBody>
      <dsp:txXfrm>
        <a:off x="14152342" y="4538294"/>
        <a:ext cx="4017338" cy="2453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1355D-CF78-4011-8A2F-A57E793F803B}">
      <dsp:nvSpPr>
        <dsp:cNvPr id="0" name=""/>
        <dsp:cNvSpPr/>
      </dsp:nvSpPr>
      <dsp:spPr>
        <a:xfrm>
          <a:off x="6259790" y="1190380"/>
          <a:ext cx="4453077" cy="2970202"/>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56032" rIns="256032" bIns="256032" numCol="1" spcCol="1270" anchor="ctr" anchorCtr="0">
          <a:noAutofit/>
        </a:bodyPr>
        <a:lstStyle/>
        <a:p>
          <a:pPr lvl="0" algn="l" defTabSz="1600200">
            <a:lnSpc>
              <a:spcPct val="90000"/>
            </a:lnSpc>
            <a:spcBef>
              <a:spcPct val="0"/>
            </a:spcBef>
            <a:spcAft>
              <a:spcPct val="35000"/>
            </a:spcAft>
          </a:pPr>
          <a:r>
            <a:rPr lang="es-EC" sz="3600" kern="1200" dirty="0">
              <a:latin typeface="Cambria" panose="02040503050406030204" pitchFamily="18" charset="0"/>
              <a:ea typeface="Calibri" panose="020F0502020204030204" pitchFamily="34" charset="0"/>
              <a:cs typeface="Times New Roman" panose="02020603050405020304" pitchFamily="18" charset="0"/>
            </a:rPr>
            <a:t>Vicerrector del establecimiento</a:t>
          </a:r>
        </a:p>
      </dsp:txBody>
      <dsp:txXfrm>
        <a:off x="6972282" y="1190380"/>
        <a:ext cx="3740585" cy="2970202"/>
      </dsp:txXfrm>
    </dsp:sp>
    <dsp:sp modelId="{A6B9962C-E2F0-4002-A7FB-12F9C24F0D21}">
      <dsp:nvSpPr>
        <dsp:cNvPr id="0" name=""/>
        <dsp:cNvSpPr/>
      </dsp:nvSpPr>
      <dsp:spPr>
        <a:xfrm>
          <a:off x="6259790" y="4160583"/>
          <a:ext cx="4453077" cy="2970202"/>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56032" rIns="256032" bIns="256032" numCol="1" spcCol="1270" anchor="ctr" anchorCtr="0">
          <a:noAutofit/>
        </a:bodyPr>
        <a:lstStyle/>
        <a:p>
          <a:pPr lvl="0" algn="l" defTabSz="1600200">
            <a:lnSpc>
              <a:spcPct val="90000"/>
            </a:lnSpc>
            <a:spcBef>
              <a:spcPct val="0"/>
            </a:spcBef>
            <a:spcAft>
              <a:spcPct val="35000"/>
            </a:spcAft>
          </a:pPr>
          <a:r>
            <a:rPr lang="es-EC" sz="3600" kern="1200" dirty="0">
              <a:latin typeface="Cambria" panose="02040503050406030204" pitchFamily="18" charset="0"/>
              <a:ea typeface="Calibri" panose="020F0502020204030204" pitchFamily="34" charset="0"/>
              <a:cs typeface="Times New Roman" panose="02020603050405020304" pitchFamily="18" charset="0"/>
            </a:rPr>
            <a:t>Delegado del Departamento de Consejería Estudiantil –DECE.</a:t>
          </a:r>
          <a:endParaRPr lang="es-EC" sz="3600" kern="1200" dirty="0"/>
        </a:p>
      </dsp:txBody>
      <dsp:txXfrm>
        <a:off x="6972282" y="4160583"/>
        <a:ext cx="3740585" cy="2970202"/>
      </dsp:txXfrm>
    </dsp:sp>
    <dsp:sp modelId="{0E2A8625-F346-41A5-98B2-FD5D3EB25FC0}">
      <dsp:nvSpPr>
        <dsp:cNvPr id="0" name=""/>
        <dsp:cNvSpPr/>
      </dsp:nvSpPr>
      <dsp:spPr>
        <a:xfrm>
          <a:off x="6259790" y="7130786"/>
          <a:ext cx="4453077" cy="2970202"/>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56032" rIns="256032" bIns="256032" numCol="1" spcCol="1270" anchor="ctr" anchorCtr="0">
          <a:noAutofit/>
        </a:bodyPr>
        <a:lstStyle/>
        <a:p>
          <a:pPr lvl="0" algn="l" defTabSz="1600200">
            <a:lnSpc>
              <a:spcPct val="90000"/>
            </a:lnSpc>
            <a:spcBef>
              <a:spcPct val="0"/>
            </a:spcBef>
            <a:spcAft>
              <a:spcPct val="35000"/>
            </a:spcAft>
          </a:pPr>
          <a:r>
            <a:rPr lang="es-EC" sz="3600" kern="1200" dirty="0">
              <a:latin typeface="Cambria" panose="02040503050406030204" pitchFamily="18" charset="0"/>
              <a:ea typeface="Calibri" panose="020F0502020204030204" pitchFamily="34" charset="0"/>
              <a:cs typeface="Times New Roman" panose="02020603050405020304" pitchFamily="18" charset="0"/>
            </a:rPr>
            <a:t>Los directores de las áreas técnicas y un secretario </a:t>
          </a:r>
          <a:endParaRPr lang="es-EC" sz="3600" kern="1200" dirty="0"/>
        </a:p>
      </dsp:txBody>
      <dsp:txXfrm>
        <a:off x="6972282" y="7130786"/>
        <a:ext cx="3740585" cy="2970202"/>
      </dsp:txXfrm>
    </dsp:sp>
    <dsp:sp modelId="{A4565BE2-C9B8-4369-B738-C59AE6C7416C}">
      <dsp:nvSpPr>
        <dsp:cNvPr id="0" name=""/>
        <dsp:cNvSpPr/>
      </dsp:nvSpPr>
      <dsp:spPr>
        <a:xfrm>
          <a:off x="3884815" y="2893"/>
          <a:ext cx="2968718" cy="296871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r>
            <a:rPr lang="es-EC" sz="3800" b="0" kern="1200" dirty="0"/>
            <a:t>COMISIÓN DEL FCT</a:t>
          </a:r>
        </a:p>
      </dsp:txBody>
      <dsp:txXfrm>
        <a:off x="4319574" y="437652"/>
        <a:ext cx="2099200" cy="2099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1B51B-C250-42F5-AB05-7F79C3911283}">
      <dsp:nvSpPr>
        <dsp:cNvPr id="0" name=""/>
        <dsp:cNvSpPr/>
      </dsp:nvSpPr>
      <dsp:spPr>
        <a:xfrm>
          <a:off x="2425" y="952715"/>
          <a:ext cx="4963387" cy="24816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b="1" i="1" u="none" kern="1200" dirty="0"/>
            <a:t>Ejecutar las prácticas estudiantiles en Entidades Receptoras – ER</a:t>
          </a:r>
          <a:endParaRPr lang="es-EC" sz="3200" u="none" kern="1200" dirty="0"/>
        </a:p>
      </dsp:txBody>
      <dsp:txXfrm>
        <a:off x="75111" y="1025401"/>
        <a:ext cx="4818015" cy="2336321"/>
      </dsp:txXfrm>
    </dsp:sp>
    <dsp:sp modelId="{AA63F5D4-1D37-499A-BAD8-53913C0D0854}">
      <dsp:nvSpPr>
        <dsp:cNvPr id="0" name=""/>
        <dsp:cNvSpPr/>
      </dsp:nvSpPr>
      <dsp:spPr>
        <a:xfrm>
          <a:off x="498764" y="3434409"/>
          <a:ext cx="496338" cy="1861270"/>
        </a:xfrm>
        <a:custGeom>
          <a:avLst/>
          <a:gdLst/>
          <a:ahLst/>
          <a:cxnLst/>
          <a:rect l="0" t="0" r="0" b="0"/>
          <a:pathLst>
            <a:path>
              <a:moveTo>
                <a:pt x="0" y="0"/>
              </a:moveTo>
              <a:lnTo>
                <a:pt x="0" y="1861270"/>
              </a:lnTo>
              <a:lnTo>
                <a:pt x="496338" y="186127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5C90D-2B7D-49E9-B739-29D8DDC1F4A5}">
      <dsp:nvSpPr>
        <dsp:cNvPr id="0" name=""/>
        <dsp:cNvSpPr/>
      </dsp:nvSpPr>
      <dsp:spPr>
        <a:xfrm>
          <a:off x="995103" y="4054832"/>
          <a:ext cx="3970709" cy="248169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a:solidFill>
                <a:srgbClr val="000000"/>
              </a:solidFill>
              <a:ea typeface="Calibri" panose="020F0502020204030204" pitchFamily="34" charset="0"/>
              <a:cs typeface="Times New Roman" panose="02020603050405020304" pitchFamily="18" charset="0"/>
            </a:rPr>
            <a:t>Realizar acercamientos con empresas u organizaciones del sector, para establecer mecanismos que permitan ejecutar las prácticas estudiantiles sea de manera presencial y/o teletrabajo</a:t>
          </a:r>
          <a:endParaRPr lang="es-EC" sz="2400" u="none" kern="1200" dirty="0"/>
        </a:p>
      </dsp:txBody>
      <dsp:txXfrm>
        <a:off x="1067789" y="4127518"/>
        <a:ext cx="3825337" cy="23363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AA840-AC75-4E04-85B7-26D755D2EC38}">
      <dsp:nvSpPr>
        <dsp:cNvPr id="0" name=""/>
        <dsp:cNvSpPr/>
      </dsp:nvSpPr>
      <dsp:spPr>
        <a:xfrm>
          <a:off x="107578" y="3388"/>
          <a:ext cx="4680880" cy="2340440"/>
        </a:xfrm>
        <a:prstGeom prst="roundRect">
          <a:avLst>
            <a:gd name="adj" fmla="val 10000"/>
          </a:avLst>
        </a:prstGeom>
        <a:solidFill>
          <a:srgbClr val="BD9B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b="1" i="1" u="none" kern="1200" dirty="0"/>
            <a:t>Ejecutar las prácticas estudiantiles en la Institución Educativa</a:t>
          </a:r>
          <a:endParaRPr lang="es-EC" sz="3200" u="none" kern="1200" dirty="0"/>
        </a:p>
      </dsp:txBody>
      <dsp:txXfrm>
        <a:off x="176127" y="71937"/>
        <a:ext cx="4543782" cy="2203342"/>
      </dsp:txXfrm>
    </dsp:sp>
    <dsp:sp modelId="{26E15358-CE00-4169-B688-6922A83C5B65}">
      <dsp:nvSpPr>
        <dsp:cNvPr id="0" name=""/>
        <dsp:cNvSpPr/>
      </dsp:nvSpPr>
      <dsp:spPr>
        <a:xfrm>
          <a:off x="575666" y="2343828"/>
          <a:ext cx="468088" cy="1755330"/>
        </a:xfrm>
        <a:custGeom>
          <a:avLst/>
          <a:gdLst/>
          <a:ahLst/>
          <a:cxnLst/>
          <a:rect l="0" t="0" r="0" b="0"/>
          <a:pathLst>
            <a:path>
              <a:moveTo>
                <a:pt x="0" y="0"/>
              </a:moveTo>
              <a:lnTo>
                <a:pt x="0" y="1755330"/>
              </a:lnTo>
              <a:lnTo>
                <a:pt x="468088" y="1755330"/>
              </a:lnTo>
            </a:path>
          </a:pathLst>
        </a:custGeom>
        <a:noFill/>
        <a:ln w="25400" cap="flat" cmpd="sng" algn="ctr">
          <a:solidFill>
            <a:srgbClr val="BD9B53"/>
          </a:solidFill>
          <a:prstDash val="solid"/>
        </a:ln>
        <a:effectLst/>
      </dsp:spPr>
      <dsp:style>
        <a:lnRef idx="2">
          <a:scrgbClr r="0" g="0" b="0"/>
        </a:lnRef>
        <a:fillRef idx="0">
          <a:scrgbClr r="0" g="0" b="0"/>
        </a:fillRef>
        <a:effectRef idx="0">
          <a:scrgbClr r="0" g="0" b="0"/>
        </a:effectRef>
        <a:fontRef idx="minor"/>
      </dsp:style>
    </dsp:sp>
    <dsp:sp modelId="{251F7B93-2877-4BD9-B6F5-C254EABA8DBE}">
      <dsp:nvSpPr>
        <dsp:cNvPr id="0" name=""/>
        <dsp:cNvSpPr/>
      </dsp:nvSpPr>
      <dsp:spPr>
        <a:xfrm>
          <a:off x="1043754" y="2928938"/>
          <a:ext cx="3744704" cy="2340440"/>
        </a:xfrm>
        <a:prstGeom prst="roundRect">
          <a:avLst>
            <a:gd name="adj" fmla="val 10000"/>
          </a:avLst>
        </a:prstGeom>
        <a:solidFill>
          <a:schemeClr val="lt1">
            <a:alpha val="90000"/>
            <a:hueOff val="0"/>
            <a:satOff val="0"/>
            <a:lumOff val="0"/>
            <a:alphaOff val="0"/>
          </a:schemeClr>
        </a:solidFill>
        <a:ln w="25400" cap="flat" cmpd="sng" algn="ctr">
          <a:solidFill>
            <a:srgbClr val="BD9B53"/>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C" sz="2600" kern="1200" dirty="0">
              <a:solidFill>
                <a:schemeClr val="bg2">
                  <a:lumMod val="10000"/>
                </a:schemeClr>
              </a:solidFill>
            </a:rPr>
            <a:t>Las instituciones educativas que dispongan de infraestructura y equipamiento necesario, para desarrollar procesos productivos reales.</a:t>
          </a:r>
          <a:endParaRPr lang="es-EC" sz="2600" u="none" kern="1200" dirty="0"/>
        </a:p>
      </dsp:txBody>
      <dsp:txXfrm>
        <a:off x="1112303" y="2997487"/>
        <a:ext cx="3607606" cy="2203342"/>
      </dsp:txXfrm>
    </dsp:sp>
    <dsp:sp modelId="{783E713A-4ABF-4EF1-AA91-23F97090EB07}">
      <dsp:nvSpPr>
        <dsp:cNvPr id="0" name=""/>
        <dsp:cNvSpPr/>
      </dsp:nvSpPr>
      <dsp:spPr>
        <a:xfrm>
          <a:off x="575666" y="2343828"/>
          <a:ext cx="468088" cy="4680880"/>
        </a:xfrm>
        <a:custGeom>
          <a:avLst/>
          <a:gdLst/>
          <a:ahLst/>
          <a:cxnLst/>
          <a:rect l="0" t="0" r="0" b="0"/>
          <a:pathLst>
            <a:path>
              <a:moveTo>
                <a:pt x="0" y="0"/>
              </a:moveTo>
              <a:lnTo>
                <a:pt x="0" y="4680880"/>
              </a:lnTo>
              <a:lnTo>
                <a:pt x="468088" y="4680880"/>
              </a:lnTo>
            </a:path>
          </a:pathLst>
        </a:custGeom>
        <a:noFill/>
        <a:ln w="25400" cap="flat" cmpd="sng" algn="ctr">
          <a:solidFill>
            <a:srgbClr val="BD9B53"/>
          </a:solidFill>
          <a:prstDash val="solid"/>
        </a:ln>
        <a:effectLst/>
      </dsp:spPr>
      <dsp:style>
        <a:lnRef idx="2">
          <a:scrgbClr r="0" g="0" b="0"/>
        </a:lnRef>
        <a:fillRef idx="0">
          <a:scrgbClr r="0" g="0" b="0"/>
        </a:fillRef>
        <a:effectRef idx="0">
          <a:scrgbClr r="0" g="0" b="0"/>
        </a:effectRef>
        <a:fontRef idx="minor"/>
      </dsp:style>
    </dsp:sp>
    <dsp:sp modelId="{5A68C444-A5C1-49E5-9073-A94FB839BDC2}">
      <dsp:nvSpPr>
        <dsp:cNvPr id="0" name=""/>
        <dsp:cNvSpPr/>
      </dsp:nvSpPr>
      <dsp:spPr>
        <a:xfrm>
          <a:off x="1043754" y="5854488"/>
          <a:ext cx="3744704" cy="2340440"/>
        </a:xfrm>
        <a:prstGeom prst="roundRect">
          <a:avLst>
            <a:gd name="adj" fmla="val 10000"/>
          </a:avLst>
        </a:prstGeom>
        <a:solidFill>
          <a:schemeClr val="lt1">
            <a:alpha val="90000"/>
            <a:hueOff val="0"/>
            <a:satOff val="0"/>
            <a:lumOff val="0"/>
            <a:alphaOff val="0"/>
          </a:schemeClr>
        </a:solidFill>
        <a:ln w="25400" cap="flat" cmpd="sng" algn="ctr">
          <a:solidFill>
            <a:srgbClr val="BD9B53"/>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a:solidFill>
                <a:schemeClr val="tx1"/>
              </a:solidFill>
            </a:rPr>
            <a:t>Todo el proceso debe ser parte del PICE, conforme se establece en el Acuerdo Ministerial Nro. MINEDUC-MINEDUC2020-00044-A</a:t>
          </a:r>
          <a:endParaRPr lang="es-EC" sz="2500" kern="1200" dirty="0">
            <a:solidFill>
              <a:schemeClr val="tx1"/>
            </a:solidFill>
          </a:endParaRPr>
        </a:p>
      </dsp:txBody>
      <dsp:txXfrm>
        <a:off x="1112303" y="5923037"/>
        <a:ext cx="3607606" cy="22033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C82DE-AA0A-4A5D-95EF-A8ED7F5D673E}">
      <dsp:nvSpPr>
        <dsp:cNvPr id="0" name=""/>
        <dsp:cNvSpPr/>
      </dsp:nvSpPr>
      <dsp:spPr>
        <a:xfrm>
          <a:off x="2044035" y="2551483"/>
          <a:ext cx="12072679" cy="14203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76B24-F7AB-40D1-A07D-0427D0764449}">
      <dsp:nvSpPr>
        <dsp:cNvPr id="0" name=""/>
        <dsp:cNvSpPr/>
      </dsp:nvSpPr>
      <dsp:spPr>
        <a:xfrm>
          <a:off x="2044035" y="3084896"/>
          <a:ext cx="886902" cy="88690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1A9D72-0BE2-480C-ABC2-86C3DEB9ABA5}">
      <dsp:nvSpPr>
        <dsp:cNvPr id="0" name=""/>
        <dsp:cNvSpPr/>
      </dsp:nvSpPr>
      <dsp:spPr>
        <a:xfrm>
          <a:off x="3316254" y="2067798"/>
          <a:ext cx="12072679" cy="2551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s-EC" sz="4000" kern="1200" dirty="0">
              <a:solidFill>
                <a:schemeClr val="bg1"/>
              </a:solidFill>
              <a:latin typeface="Calibri" panose="020F0502020204030204" pitchFamily="34" charset="0"/>
              <a:ea typeface="Calibri" panose="020F0502020204030204" pitchFamily="34" charset="0"/>
              <a:cs typeface="Calibri" panose="020F0502020204030204" pitchFamily="34" charset="0"/>
            </a:rPr>
            <a:t>Requisitos generales para los escenarios 1 y 2</a:t>
          </a:r>
          <a:endParaRPr lang="es-EC" sz="4000" kern="1200" dirty="0">
            <a:solidFill>
              <a:schemeClr val="bg1"/>
            </a:solidFill>
          </a:endParaRPr>
        </a:p>
      </dsp:txBody>
      <dsp:txXfrm>
        <a:off x="3316254" y="2067798"/>
        <a:ext cx="12072679" cy="2551483"/>
      </dsp:txXfrm>
    </dsp:sp>
    <dsp:sp modelId="{1C3FCA27-18A3-49D2-A2E7-B0578AC1FC61}">
      <dsp:nvSpPr>
        <dsp:cNvPr id="0" name=""/>
        <dsp:cNvSpPr/>
      </dsp:nvSpPr>
      <dsp:spPr>
        <a:xfrm>
          <a:off x="2044035" y="5152239"/>
          <a:ext cx="886880" cy="88688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B1C2CA-C70E-44DD-8E4A-8E2F3383A46A}">
      <dsp:nvSpPr>
        <dsp:cNvPr id="0" name=""/>
        <dsp:cNvSpPr/>
      </dsp:nvSpPr>
      <dsp:spPr>
        <a:xfrm>
          <a:off x="2889122" y="4562019"/>
          <a:ext cx="11227592" cy="2067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320040" numCol="1" spcCol="1270" anchor="ctr" anchorCtr="0">
          <a:noAutofit/>
        </a:bodyPr>
        <a:lstStyle/>
        <a:p>
          <a:pPr lvl="0" algn="l" defTabSz="2000250">
            <a:lnSpc>
              <a:spcPct val="90000"/>
            </a:lnSpc>
            <a:spcBef>
              <a:spcPct val="0"/>
            </a:spcBef>
            <a:spcAft>
              <a:spcPct val="35000"/>
            </a:spcAft>
          </a:pPr>
          <a:r>
            <a:rPr lang="es-EC" sz="4500" kern="1200" dirty="0"/>
            <a:t>Solicitar la contratación de seguros</a:t>
          </a:r>
        </a:p>
      </dsp:txBody>
      <dsp:txXfrm>
        <a:off x="2889122" y="4562019"/>
        <a:ext cx="11227592" cy="2067321"/>
      </dsp:txXfrm>
    </dsp:sp>
    <dsp:sp modelId="{6EB3EE1B-6C74-42C2-B4CD-79C55F5D2FE0}">
      <dsp:nvSpPr>
        <dsp:cNvPr id="0" name=""/>
        <dsp:cNvSpPr/>
      </dsp:nvSpPr>
      <dsp:spPr>
        <a:xfrm>
          <a:off x="2044035" y="7219560"/>
          <a:ext cx="886880" cy="88688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61D9A7-904B-4A2F-9DC4-9479D778406D}">
      <dsp:nvSpPr>
        <dsp:cNvPr id="0" name=""/>
        <dsp:cNvSpPr/>
      </dsp:nvSpPr>
      <dsp:spPr>
        <a:xfrm>
          <a:off x="2889122" y="6629340"/>
          <a:ext cx="11227592" cy="2067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320040" numCol="1" spcCol="1270" anchor="ctr" anchorCtr="0">
          <a:noAutofit/>
        </a:bodyPr>
        <a:lstStyle/>
        <a:p>
          <a:pPr lvl="0" algn="l" defTabSz="2000250">
            <a:lnSpc>
              <a:spcPct val="90000"/>
            </a:lnSpc>
            <a:spcBef>
              <a:spcPct val="0"/>
            </a:spcBef>
            <a:spcAft>
              <a:spcPct val="35000"/>
            </a:spcAft>
          </a:pPr>
          <a:r>
            <a:rPr lang="es-EC" sz="4500" kern="1200" dirty="0"/>
            <a:t>Contar con una carta de Autorización del representante legal o padre/madre de familia</a:t>
          </a:r>
        </a:p>
      </dsp:txBody>
      <dsp:txXfrm>
        <a:off x="2889122" y="6629340"/>
        <a:ext cx="11227592" cy="2067321"/>
      </dsp:txXfrm>
    </dsp:sp>
    <dsp:sp modelId="{6F298D47-EDFF-4CDD-913C-6614E5F3C375}">
      <dsp:nvSpPr>
        <dsp:cNvPr id="0" name=""/>
        <dsp:cNvSpPr/>
      </dsp:nvSpPr>
      <dsp:spPr>
        <a:xfrm>
          <a:off x="2044035" y="9286881"/>
          <a:ext cx="886880" cy="88688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F375A0-5A0E-46AA-98F6-59DE455D81EB}">
      <dsp:nvSpPr>
        <dsp:cNvPr id="0" name=""/>
        <dsp:cNvSpPr/>
      </dsp:nvSpPr>
      <dsp:spPr>
        <a:xfrm>
          <a:off x="2889122" y="8696661"/>
          <a:ext cx="11227592" cy="2067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320040" numCol="1" spcCol="1270" anchor="ctr" anchorCtr="0">
          <a:noAutofit/>
        </a:bodyPr>
        <a:lstStyle/>
        <a:p>
          <a:pPr lvl="0" algn="l" defTabSz="2000250">
            <a:lnSpc>
              <a:spcPct val="90000"/>
            </a:lnSpc>
            <a:spcBef>
              <a:spcPct val="0"/>
            </a:spcBef>
            <a:spcAft>
              <a:spcPct val="35000"/>
            </a:spcAft>
          </a:pPr>
          <a:r>
            <a:rPr lang="es-EC" sz="4500" kern="1200" dirty="0"/>
            <a:t>Elaborar el Programa Formativo (Anexo 2)</a:t>
          </a:r>
        </a:p>
      </dsp:txBody>
      <dsp:txXfrm>
        <a:off x="2889122" y="8696661"/>
        <a:ext cx="11227592" cy="2067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7BC07-72EC-4BC8-B60D-28C6E8965CD4}">
      <dsp:nvSpPr>
        <dsp:cNvPr id="0" name=""/>
        <dsp:cNvSpPr/>
      </dsp:nvSpPr>
      <dsp:spPr>
        <a:xfrm>
          <a:off x="115808" y="32"/>
          <a:ext cx="5038944" cy="2519472"/>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b="1" i="1" u="none" kern="1200" dirty="0"/>
            <a:t>Elaboración de un Proyecto Didáctico Demostrativo</a:t>
          </a:r>
          <a:endParaRPr lang="es-EC" sz="3200" kern="1200" dirty="0"/>
        </a:p>
      </dsp:txBody>
      <dsp:txXfrm>
        <a:off x="189601" y="73825"/>
        <a:ext cx="4891358" cy="2371886"/>
      </dsp:txXfrm>
    </dsp:sp>
    <dsp:sp modelId="{9A963B91-268A-4909-966F-3F1E802DBE69}">
      <dsp:nvSpPr>
        <dsp:cNvPr id="0" name=""/>
        <dsp:cNvSpPr/>
      </dsp:nvSpPr>
      <dsp:spPr>
        <a:xfrm>
          <a:off x="619702" y="2519504"/>
          <a:ext cx="503894" cy="1889604"/>
        </a:xfrm>
        <a:custGeom>
          <a:avLst/>
          <a:gdLst/>
          <a:ahLst/>
          <a:cxnLst/>
          <a:rect l="0" t="0" r="0" b="0"/>
          <a:pathLst>
            <a:path>
              <a:moveTo>
                <a:pt x="0" y="0"/>
              </a:moveTo>
              <a:lnTo>
                <a:pt x="0" y="1889604"/>
              </a:lnTo>
              <a:lnTo>
                <a:pt x="503894" y="188960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F61028-C7BC-4D61-9364-6725C9DF72E5}">
      <dsp:nvSpPr>
        <dsp:cNvPr id="0" name=""/>
        <dsp:cNvSpPr/>
      </dsp:nvSpPr>
      <dsp:spPr>
        <a:xfrm>
          <a:off x="1123597" y="3149373"/>
          <a:ext cx="4031155" cy="2519472"/>
        </a:xfrm>
        <a:prstGeom prst="roundRect">
          <a:avLst>
            <a:gd name="adj" fmla="val 10000"/>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a:t>Aplicar las capacidades y competencias desarrolladas por los y las estudiantes, podrán considerar como insumo las </a:t>
          </a:r>
          <a:r>
            <a:rPr lang="es-EC" sz="2400" b="1" i="1" kern="1200" dirty="0"/>
            <a:t>propuestas innovadoras</a:t>
          </a:r>
          <a:endParaRPr lang="es-EC" sz="2400" u="none" kern="1200" dirty="0"/>
        </a:p>
      </dsp:txBody>
      <dsp:txXfrm>
        <a:off x="1197390" y="3223166"/>
        <a:ext cx="3883569" cy="2371886"/>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AA01B-9697-46D5-A3A8-BB7091D582A5}" type="datetimeFigureOut">
              <a:rPr lang="es-EC" smtClean="0"/>
              <a:t>22/10/2020</a:t>
            </a:fld>
            <a:endParaRPr lang="es-EC"/>
          </a:p>
        </p:txBody>
      </p:sp>
      <p:sp>
        <p:nvSpPr>
          <p:cNvPr id="4" name="Marcador de imagen de diapositiva 3"/>
          <p:cNvSpPr>
            <a:spLocks noGrp="1" noRot="1" noChangeAspect="1"/>
          </p:cNvSpPr>
          <p:nvPr>
            <p:ph type="sldImg" idx="2"/>
          </p:nvPr>
        </p:nvSpPr>
        <p:spPr>
          <a:xfrm>
            <a:off x="701675" y="1143000"/>
            <a:ext cx="545465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E9A3F-59C5-465A-98A0-788B6D078F25}" type="slidenum">
              <a:rPr lang="es-EC" smtClean="0"/>
              <a:t>‹Nº›</a:t>
            </a:fld>
            <a:endParaRPr lang="es-EC"/>
          </a:p>
        </p:txBody>
      </p:sp>
    </p:spTree>
    <p:extLst>
      <p:ext uri="{BB962C8B-B14F-4D97-AF65-F5344CB8AC3E}">
        <p14:creationId xmlns:p14="http://schemas.microsoft.com/office/powerpoint/2010/main" val="44337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342E9A3F-59C5-465A-98A0-788B6D078F25}" type="slidenum">
              <a:rPr lang="es-EC" smtClean="0"/>
              <a:t>6</a:t>
            </a:fld>
            <a:endParaRPr lang="es-EC"/>
          </a:p>
        </p:txBody>
      </p:sp>
    </p:spTree>
    <p:extLst>
      <p:ext uri="{BB962C8B-B14F-4D97-AF65-F5344CB8AC3E}">
        <p14:creationId xmlns:p14="http://schemas.microsoft.com/office/powerpoint/2010/main" val="194358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342E9A3F-59C5-465A-98A0-788B6D078F25}" type="slidenum">
              <a:rPr lang="es-EC" smtClean="0"/>
              <a:t>8</a:t>
            </a:fld>
            <a:endParaRPr lang="es-EC"/>
          </a:p>
        </p:txBody>
      </p:sp>
    </p:spTree>
    <p:extLst>
      <p:ext uri="{BB962C8B-B14F-4D97-AF65-F5344CB8AC3E}">
        <p14:creationId xmlns:p14="http://schemas.microsoft.com/office/powerpoint/2010/main" val="352935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342E9A3F-59C5-465A-98A0-788B6D078F25}" type="slidenum">
              <a:rPr lang="es-EC" smtClean="0"/>
              <a:t>9</a:t>
            </a:fld>
            <a:endParaRPr lang="es-EC"/>
          </a:p>
        </p:txBody>
      </p:sp>
    </p:spTree>
    <p:extLst>
      <p:ext uri="{BB962C8B-B14F-4D97-AF65-F5344CB8AC3E}">
        <p14:creationId xmlns:p14="http://schemas.microsoft.com/office/powerpoint/2010/main" val="126194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342E9A3F-59C5-465A-98A0-788B6D078F25}" type="slidenum">
              <a:rPr lang="es-EC" smtClean="0"/>
              <a:t>11</a:t>
            </a:fld>
            <a:endParaRPr lang="es-EC"/>
          </a:p>
        </p:txBody>
      </p:sp>
    </p:spTree>
    <p:extLst>
      <p:ext uri="{BB962C8B-B14F-4D97-AF65-F5344CB8AC3E}">
        <p14:creationId xmlns:p14="http://schemas.microsoft.com/office/powerpoint/2010/main" val="1300171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342E9A3F-59C5-465A-98A0-788B6D078F25}" type="slidenum">
              <a:rPr lang="es-EC" smtClean="0"/>
              <a:t>12</a:t>
            </a:fld>
            <a:endParaRPr lang="es-EC"/>
          </a:p>
        </p:txBody>
      </p:sp>
    </p:spTree>
    <p:extLst>
      <p:ext uri="{BB962C8B-B14F-4D97-AF65-F5344CB8AC3E}">
        <p14:creationId xmlns:p14="http://schemas.microsoft.com/office/powerpoint/2010/main" val="419582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342E9A3F-59C5-465A-98A0-788B6D078F25}" type="slidenum">
              <a:rPr lang="es-EC" smtClean="0"/>
              <a:t>13</a:t>
            </a:fld>
            <a:endParaRPr lang="es-EC"/>
          </a:p>
        </p:txBody>
      </p:sp>
    </p:spTree>
    <p:extLst>
      <p:ext uri="{BB962C8B-B14F-4D97-AF65-F5344CB8AC3E}">
        <p14:creationId xmlns:p14="http://schemas.microsoft.com/office/powerpoint/2010/main" val="21538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342E9A3F-59C5-465A-98A0-788B6D078F25}" type="slidenum">
              <a:rPr lang="es-EC" smtClean="0"/>
              <a:t>14</a:t>
            </a:fld>
            <a:endParaRPr lang="es-EC"/>
          </a:p>
        </p:txBody>
      </p:sp>
    </p:spTree>
    <p:extLst>
      <p:ext uri="{BB962C8B-B14F-4D97-AF65-F5344CB8AC3E}">
        <p14:creationId xmlns:p14="http://schemas.microsoft.com/office/powerpoint/2010/main" val="994526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8085" y="4260851"/>
            <a:ext cx="20604956" cy="2940050"/>
          </a:xfrm>
        </p:spPr>
        <p:txBody>
          <a:bodyPr/>
          <a:lstStyle/>
          <a:p>
            <a:r>
              <a:rPr lang="es-ES_tradnl"/>
              <a:t>Click to edit Master title style</a:t>
            </a:r>
            <a:endParaRPr lang="en-US"/>
          </a:p>
        </p:txBody>
      </p:sp>
      <p:sp>
        <p:nvSpPr>
          <p:cNvPr id="3" name="Subtitle 2"/>
          <p:cNvSpPr>
            <a:spLocks noGrp="1"/>
          </p:cNvSpPr>
          <p:nvPr>
            <p:ph type="subTitle" idx="1"/>
          </p:nvPr>
        </p:nvSpPr>
        <p:spPr>
          <a:xfrm>
            <a:off x="3636169" y="7772400"/>
            <a:ext cx="16968788" cy="3505200"/>
          </a:xfrm>
        </p:spPr>
        <p:txBody>
          <a:bodyPr/>
          <a:lstStyle>
            <a:lvl1pPr marL="0" indent="0" algn="ctr">
              <a:buNone/>
              <a:defRPr>
                <a:solidFill>
                  <a:schemeClr val="tx1">
                    <a:tint val="75000"/>
                  </a:schemeClr>
                </a:solidFill>
              </a:defRPr>
            </a:lvl1pPr>
            <a:lvl2pPr marL="1084478" indent="0" algn="ctr">
              <a:buNone/>
              <a:defRPr>
                <a:solidFill>
                  <a:schemeClr val="tx1">
                    <a:tint val="75000"/>
                  </a:schemeClr>
                </a:solidFill>
              </a:defRPr>
            </a:lvl2pPr>
            <a:lvl3pPr marL="2168957" indent="0" algn="ctr">
              <a:buNone/>
              <a:defRPr>
                <a:solidFill>
                  <a:schemeClr val="tx1">
                    <a:tint val="75000"/>
                  </a:schemeClr>
                </a:solidFill>
              </a:defRPr>
            </a:lvl3pPr>
            <a:lvl4pPr marL="3253435" indent="0" algn="ctr">
              <a:buNone/>
              <a:defRPr>
                <a:solidFill>
                  <a:schemeClr val="tx1">
                    <a:tint val="75000"/>
                  </a:schemeClr>
                </a:solidFill>
              </a:defRPr>
            </a:lvl4pPr>
            <a:lvl5pPr marL="4337914" indent="0" algn="ctr">
              <a:buNone/>
              <a:defRPr>
                <a:solidFill>
                  <a:schemeClr val="tx1">
                    <a:tint val="75000"/>
                  </a:schemeClr>
                </a:solidFill>
              </a:defRPr>
            </a:lvl5pPr>
            <a:lvl6pPr marL="5422392" indent="0" algn="ctr">
              <a:buNone/>
              <a:defRPr>
                <a:solidFill>
                  <a:schemeClr val="tx1">
                    <a:tint val="75000"/>
                  </a:schemeClr>
                </a:solidFill>
              </a:defRPr>
            </a:lvl6pPr>
            <a:lvl7pPr marL="6506870" indent="0" algn="ctr">
              <a:buNone/>
              <a:defRPr>
                <a:solidFill>
                  <a:schemeClr val="tx1">
                    <a:tint val="75000"/>
                  </a:schemeClr>
                </a:solidFill>
              </a:defRPr>
            </a:lvl7pPr>
            <a:lvl8pPr marL="7591349" indent="0" algn="ctr">
              <a:buNone/>
              <a:defRPr>
                <a:solidFill>
                  <a:schemeClr val="tx1">
                    <a:tint val="75000"/>
                  </a:schemeClr>
                </a:solidFill>
              </a:defRPr>
            </a:lvl8pPr>
            <a:lvl9pPr marL="8675827"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31C2DA7C-5D15-A349-9E12-9E6CBB6A76BD}"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B5048-144E-5747-8466-4ECF26077D62}" type="slidenum">
              <a:rPr lang="en-US" smtClean="0"/>
              <a:t>‹Nº›</a:t>
            </a:fld>
            <a:endParaRPr lang="en-US"/>
          </a:p>
        </p:txBody>
      </p:sp>
    </p:spTree>
    <p:extLst>
      <p:ext uri="{BB962C8B-B14F-4D97-AF65-F5344CB8AC3E}">
        <p14:creationId xmlns:p14="http://schemas.microsoft.com/office/powerpoint/2010/main" val="131304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31C2DA7C-5D15-A349-9E12-9E6CBB6A76BD}"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B5048-144E-5747-8466-4ECF26077D62}" type="slidenum">
              <a:rPr lang="en-US" smtClean="0"/>
              <a:t>‹Nº›</a:t>
            </a:fld>
            <a:endParaRPr lang="en-US"/>
          </a:p>
        </p:txBody>
      </p:sp>
    </p:spTree>
    <p:extLst>
      <p:ext uri="{BB962C8B-B14F-4D97-AF65-F5344CB8AC3E}">
        <p14:creationId xmlns:p14="http://schemas.microsoft.com/office/powerpoint/2010/main" val="3570890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592622" y="1098550"/>
            <a:ext cx="14460504" cy="23406100"/>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3211108" y="1098550"/>
            <a:ext cx="42977495" cy="23406100"/>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31C2DA7C-5D15-A349-9E12-9E6CBB6A76BD}"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B5048-144E-5747-8466-4ECF26077D62}" type="slidenum">
              <a:rPr lang="en-US" smtClean="0"/>
              <a:t>‹Nº›</a:t>
            </a:fld>
            <a:endParaRPr lang="en-US"/>
          </a:p>
        </p:txBody>
      </p:sp>
    </p:spTree>
    <p:extLst>
      <p:ext uri="{BB962C8B-B14F-4D97-AF65-F5344CB8AC3E}">
        <p14:creationId xmlns:p14="http://schemas.microsoft.com/office/powerpoint/2010/main" val="246208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31C2DA7C-5D15-A349-9E12-9E6CBB6A76BD}"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B5048-144E-5747-8466-4ECF26077D62}" type="slidenum">
              <a:rPr lang="en-US" smtClean="0"/>
              <a:t>‹Nº›</a:t>
            </a:fld>
            <a:endParaRPr lang="en-US"/>
          </a:p>
        </p:txBody>
      </p:sp>
    </p:spTree>
    <p:extLst>
      <p:ext uri="{BB962C8B-B14F-4D97-AF65-F5344CB8AC3E}">
        <p14:creationId xmlns:p14="http://schemas.microsoft.com/office/powerpoint/2010/main" val="33288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14882" y="8813801"/>
            <a:ext cx="20604956" cy="2724150"/>
          </a:xfrm>
        </p:spPr>
        <p:txBody>
          <a:bodyPr anchor="t"/>
          <a:lstStyle>
            <a:lvl1pPr algn="l">
              <a:defRPr sz="9500" b="1" cap="all"/>
            </a:lvl1pPr>
          </a:lstStyle>
          <a:p>
            <a:r>
              <a:rPr lang="es-ES_tradnl"/>
              <a:t>Click to edit Master title style</a:t>
            </a:r>
            <a:endParaRPr lang="en-US"/>
          </a:p>
        </p:txBody>
      </p:sp>
      <p:sp>
        <p:nvSpPr>
          <p:cNvPr id="3" name="Text Placeholder 2"/>
          <p:cNvSpPr>
            <a:spLocks noGrp="1"/>
          </p:cNvSpPr>
          <p:nvPr>
            <p:ph type="body" idx="1"/>
          </p:nvPr>
        </p:nvSpPr>
        <p:spPr>
          <a:xfrm>
            <a:off x="1914882" y="5813427"/>
            <a:ext cx="20604956" cy="3000374"/>
          </a:xfrm>
        </p:spPr>
        <p:txBody>
          <a:bodyPr anchor="b"/>
          <a:lstStyle>
            <a:lvl1pPr marL="0" indent="0">
              <a:buNone/>
              <a:defRPr sz="4700">
                <a:solidFill>
                  <a:schemeClr val="tx1">
                    <a:tint val="75000"/>
                  </a:schemeClr>
                </a:solidFill>
              </a:defRPr>
            </a:lvl1pPr>
            <a:lvl2pPr marL="1084478" indent="0">
              <a:buNone/>
              <a:defRPr sz="4300">
                <a:solidFill>
                  <a:schemeClr val="tx1">
                    <a:tint val="75000"/>
                  </a:schemeClr>
                </a:solidFill>
              </a:defRPr>
            </a:lvl2pPr>
            <a:lvl3pPr marL="2168957" indent="0">
              <a:buNone/>
              <a:defRPr sz="3800">
                <a:solidFill>
                  <a:schemeClr val="tx1">
                    <a:tint val="75000"/>
                  </a:schemeClr>
                </a:solidFill>
              </a:defRPr>
            </a:lvl3pPr>
            <a:lvl4pPr marL="3253435" indent="0">
              <a:buNone/>
              <a:defRPr sz="3300">
                <a:solidFill>
                  <a:schemeClr val="tx1">
                    <a:tint val="75000"/>
                  </a:schemeClr>
                </a:solidFill>
              </a:defRPr>
            </a:lvl4pPr>
            <a:lvl5pPr marL="4337914" indent="0">
              <a:buNone/>
              <a:defRPr sz="3300">
                <a:solidFill>
                  <a:schemeClr val="tx1">
                    <a:tint val="75000"/>
                  </a:schemeClr>
                </a:solidFill>
              </a:defRPr>
            </a:lvl5pPr>
            <a:lvl6pPr marL="5422392" indent="0">
              <a:buNone/>
              <a:defRPr sz="3300">
                <a:solidFill>
                  <a:schemeClr val="tx1">
                    <a:tint val="75000"/>
                  </a:schemeClr>
                </a:solidFill>
              </a:defRPr>
            </a:lvl6pPr>
            <a:lvl7pPr marL="6506870" indent="0">
              <a:buNone/>
              <a:defRPr sz="3300">
                <a:solidFill>
                  <a:schemeClr val="tx1">
                    <a:tint val="75000"/>
                  </a:schemeClr>
                </a:solidFill>
              </a:defRPr>
            </a:lvl7pPr>
            <a:lvl8pPr marL="7591349" indent="0">
              <a:buNone/>
              <a:defRPr sz="3300">
                <a:solidFill>
                  <a:schemeClr val="tx1">
                    <a:tint val="75000"/>
                  </a:schemeClr>
                </a:solidFill>
              </a:defRPr>
            </a:lvl8pPr>
            <a:lvl9pPr marL="8675827" indent="0">
              <a:buNone/>
              <a:defRPr sz="33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31C2DA7C-5D15-A349-9E12-9E6CBB6A76BD}"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B5048-144E-5747-8466-4ECF26077D62}" type="slidenum">
              <a:rPr lang="en-US" smtClean="0"/>
              <a:t>‹Nº›</a:t>
            </a:fld>
            <a:endParaRPr lang="en-US"/>
          </a:p>
        </p:txBody>
      </p:sp>
    </p:spTree>
    <p:extLst>
      <p:ext uri="{BB962C8B-B14F-4D97-AF65-F5344CB8AC3E}">
        <p14:creationId xmlns:p14="http://schemas.microsoft.com/office/powerpoint/2010/main" val="212223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3211109" y="6400801"/>
            <a:ext cx="28718999" cy="18103850"/>
          </a:xfrm>
        </p:spPr>
        <p:txBody>
          <a:bodyPr/>
          <a:lstStyle>
            <a:lvl1pPr>
              <a:defRPr sz="6600"/>
            </a:lvl1pPr>
            <a:lvl2pPr>
              <a:defRPr sz="5700"/>
            </a:lvl2pPr>
            <a:lvl3pPr>
              <a:defRPr sz="4700"/>
            </a:lvl3pPr>
            <a:lvl4pPr>
              <a:defRPr sz="4300"/>
            </a:lvl4pPr>
            <a:lvl5pPr>
              <a:defRPr sz="4300"/>
            </a:lvl5pPr>
            <a:lvl6pPr>
              <a:defRPr sz="4300"/>
            </a:lvl6pPr>
            <a:lvl7pPr>
              <a:defRPr sz="4300"/>
            </a:lvl7pPr>
            <a:lvl8pPr>
              <a:defRPr sz="4300"/>
            </a:lvl8pPr>
            <a:lvl9pPr>
              <a:defRPr sz="43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32334127" y="6400801"/>
            <a:ext cx="28718999" cy="18103850"/>
          </a:xfrm>
        </p:spPr>
        <p:txBody>
          <a:bodyPr/>
          <a:lstStyle>
            <a:lvl1pPr>
              <a:defRPr sz="6600"/>
            </a:lvl1pPr>
            <a:lvl2pPr>
              <a:defRPr sz="5700"/>
            </a:lvl2pPr>
            <a:lvl3pPr>
              <a:defRPr sz="4700"/>
            </a:lvl3pPr>
            <a:lvl4pPr>
              <a:defRPr sz="4300"/>
            </a:lvl4pPr>
            <a:lvl5pPr>
              <a:defRPr sz="4300"/>
            </a:lvl5pPr>
            <a:lvl6pPr>
              <a:defRPr sz="4300"/>
            </a:lvl6pPr>
            <a:lvl7pPr>
              <a:defRPr sz="4300"/>
            </a:lvl7pPr>
            <a:lvl8pPr>
              <a:defRPr sz="4300"/>
            </a:lvl8pPr>
            <a:lvl9pPr>
              <a:defRPr sz="43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31C2DA7C-5D15-A349-9E12-9E6CBB6A76BD}"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B5048-144E-5747-8466-4ECF26077D62}" type="slidenum">
              <a:rPr lang="en-US" smtClean="0"/>
              <a:t>‹Nº›</a:t>
            </a:fld>
            <a:endParaRPr lang="en-US"/>
          </a:p>
        </p:txBody>
      </p:sp>
    </p:spTree>
    <p:extLst>
      <p:ext uri="{BB962C8B-B14F-4D97-AF65-F5344CB8AC3E}">
        <p14:creationId xmlns:p14="http://schemas.microsoft.com/office/powerpoint/2010/main" val="1095185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2056" y="549276"/>
            <a:ext cx="21817013" cy="2286000"/>
          </a:xfrm>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1212056" y="3070226"/>
            <a:ext cx="10710707" cy="1279524"/>
          </a:xfrm>
        </p:spPr>
        <p:txBody>
          <a:bodyPr anchor="b"/>
          <a:lstStyle>
            <a:lvl1pPr marL="0" indent="0">
              <a:buNone/>
              <a:defRPr sz="5700" b="1"/>
            </a:lvl1pPr>
            <a:lvl2pPr marL="1084478" indent="0">
              <a:buNone/>
              <a:defRPr sz="4700" b="1"/>
            </a:lvl2pPr>
            <a:lvl3pPr marL="2168957" indent="0">
              <a:buNone/>
              <a:defRPr sz="4300" b="1"/>
            </a:lvl3pPr>
            <a:lvl4pPr marL="3253435" indent="0">
              <a:buNone/>
              <a:defRPr sz="3800" b="1"/>
            </a:lvl4pPr>
            <a:lvl5pPr marL="4337914" indent="0">
              <a:buNone/>
              <a:defRPr sz="3800" b="1"/>
            </a:lvl5pPr>
            <a:lvl6pPr marL="5422392" indent="0">
              <a:buNone/>
              <a:defRPr sz="3800" b="1"/>
            </a:lvl6pPr>
            <a:lvl7pPr marL="6506870" indent="0">
              <a:buNone/>
              <a:defRPr sz="3800" b="1"/>
            </a:lvl7pPr>
            <a:lvl8pPr marL="7591349" indent="0">
              <a:buNone/>
              <a:defRPr sz="3800" b="1"/>
            </a:lvl8pPr>
            <a:lvl9pPr marL="8675827" indent="0">
              <a:buNone/>
              <a:defRPr sz="3800" b="1"/>
            </a:lvl9pPr>
          </a:lstStyle>
          <a:p>
            <a:pPr lvl="0"/>
            <a:r>
              <a:rPr lang="es-ES_tradnl"/>
              <a:t>Click to edit Master text styles</a:t>
            </a:r>
          </a:p>
        </p:txBody>
      </p:sp>
      <p:sp>
        <p:nvSpPr>
          <p:cNvPr id="4" name="Content Placeholder 3"/>
          <p:cNvSpPr>
            <a:spLocks noGrp="1"/>
          </p:cNvSpPr>
          <p:nvPr>
            <p:ph sz="half" idx="2"/>
          </p:nvPr>
        </p:nvSpPr>
        <p:spPr>
          <a:xfrm>
            <a:off x="1212056" y="4349750"/>
            <a:ext cx="10710707" cy="7902576"/>
          </a:xfrm>
        </p:spPr>
        <p:txBody>
          <a:bodyPr/>
          <a:lstStyle>
            <a:lvl1pPr>
              <a:defRPr sz="5700"/>
            </a:lvl1pPr>
            <a:lvl2pPr>
              <a:defRPr sz="4700"/>
            </a:lvl2pPr>
            <a:lvl3pPr>
              <a:defRPr sz="4300"/>
            </a:lvl3pPr>
            <a:lvl4pPr>
              <a:defRPr sz="3800"/>
            </a:lvl4pPr>
            <a:lvl5pPr>
              <a:defRPr sz="3800"/>
            </a:lvl5pPr>
            <a:lvl6pPr>
              <a:defRPr sz="3800"/>
            </a:lvl6pPr>
            <a:lvl7pPr>
              <a:defRPr sz="3800"/>
            </a:lvl7pPr>
            <a:lvl8pPr>
              <a:defRPr sz="3800"/>
            </a:lvl8pPr>
            <a:lvl9pPr>
              <a:defRPr sz="3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12314156" y="3070226"/>
            <a:ext cx="10714914" cy="1279524"/>
          </a:xfrm>
        </p:spPr>
        <p:txBody>
          <a:bodyPr anchor="b"/>
          <a:lstStyle>
            <a:lvl1pPr marL="0" indent="0">
              <a:buNone/>
              <a:defRPr sz="5700" b="1"/>
            </a:lvl1pPr>
            <a:lvl2pPr marL="1084478" indent="0">
              <a:buNone/>
              <a:defRPr sz="4700" b="1"/>
            </a:lvl2pPr>
            <a:lvl3pPr marL="2168957" indent="0">
              <a:buNone/>
              <a:defRPr sz="4300" b="1"/>
            </a:lvl3pPr>
            <a:lvl4pPr marL="3253435" indent="0">
              <a:buNone/>
              <a:defRPr sz="3800" b="1"/>
            </a:lvl4pPr>
            <a:lvl5pPr marL="4337914" indent="0">
              <a:buNone/>
              <a:defRPr sz="3800" b="1"/>
            </a:lvl5pPr>
            <a:lvl6pPr marL="5422392" indent="0">
              <a:buNone/>
              <a:defRPr sz="3800" b="1"/>
            </a:lvl6pPr>
            <a:lvl7pPr marL="6506870" indent="0">
              <a:buNone/>
              <a:defRPr sz="3800" b="1"/>
            </a:lvl7pPr>
            <a:lvl8pPr marL="7591349" indent="0">
              <a:buNone/>
              <a:defRPr sz="3800" b="1"/>
            </a:lvl8pPr>
            <a:lvl9pPr marL="8675827" indent="0">
              <a:buNone/>
              <a:defRPr sz="3800" b="1"/>
            </a:lvl9pPr>
          </a:lstStyle>
          <a:p>
            <a:pPr lvl="0"/>
            <a:r>
              <a:rPr lang="es-ES_tradnl"/>
              <a:t>Click to edit Master text styles</a:t>
            </a:r>
          </a:p>
        </p:txBody>
      </p:sp>
      <p:sp>
        <p:nvSpPr>
          <p:cNvPr id="6" name="Content Placeholder 5"/>
          <p:cNvSpPr>
            <a:spLocks noGrp="1"/>
          </p:cNvSpPr>
          <p:nvPr>
            <p:ph sz="quarter" idx="4"/>
          </p:nvPr>
        </p:nvSpPr>
        <p:spPr>
          <a:xfrm>
            <a:off x="12314156" y="4349750"/>
            <a:ext cx="10714914" cy="7902576"/>
          </a:xfrm>
        </p:spPr>
        <p:txBody>
          <a:bodyPr/>
          <a:lstStyle>
            <a:lvl1pPr>
              <a:defRPr sz="5700"/>
            </a:lvl1pPr>
            <a:lvl2pPr>
              <a:defRPr sz="4700"/>
            </a:lvl2pPr>
            <a:lvl3pPr>
              <a:defRPr sz="4300"/>
            </a:lvl3pPr>
            <a:lvl4pPr>
              <a:defRPr sz="3800"/>
            </a:lvl4pPr>
            <a:lvl5pPr>
              <a:defRPr sz="3800"/>
            </a:lvl5pPr>
            <a:lvl6pPr>
              <a:defRPr sz="3800"/>
            </a:lvl6pPr>
            <a:lvl7pPr>
              <a:defRPr sz="3800"/>
            </a:lvl7pPr>
            <a:lvl8pPr>
              <a:defRPr sz="3800"/>
            </a:lvl8pPr>
            <a:lvl9pPr>
              <a:defRPr sz="3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31C2DA7C-5D15-A349-9E12-9E6CBB6A76BD}" type="datetimeFigureOut">
              <a:rPr lang="en-US" smtClean="0"/>
              <a:t>10/22/2020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B5048-144E-5747-8466-4ECF26077D62}" type="slidenum">
              <a:rPr lang="en-US" smtClean="0"/>
              <a:t>‹Nº›</a:t>
            </a:fld>
            <a:endParaRPr lang="en-US"/>
          </a:p>
        </p:txBody>
      </p:sp>
    </p:spTree>
    <p:extLst>
      <p:ext uri="{BB962C8B-B14F-4D97-AF65-F5344CB8AC3E}">
        <p14:creationId xmlns:p14="http://schemas.microsoft.com/office/powerpoint/2010/main" val="1961558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31C2DA7C-5D15-A349-9E12-9E6CBB6A76BD}" type="datetimeFigureOut">
              <a:rPr lang="en-US" smtClean="0"/>
              <a:t>10/22/2020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B5048-144E-5747-8466-4ECF26077D62}" type="slidenum">
              <a:rPr lang="en-US" smtClean="0"/>
              <a:t>‹Nº›</a:t>
            </a:fld>
            <a:endParaRPr lang="en-US"/>
          </a:p>
        </p:txBody>
      </p:sp>
    </p:spTree>
    <p:extLst>
      <p:ext uri="{BB962C8B-B14F-4D97-AF65-F5344CB8AC3E}">
        <p14:creationId xmlns:p14="http://schemas.microsoft.com/office/powerpoint/2010/main" val="4227594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2DA7C-5D15-A349-9E12-9E6CBB6A76BD}" type="datetimeFigureOut">
              <a:rPr lang="en-US" smtClean="0"/>
              <a:t>10/22/2020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B5048-144E-5747-8466-4ECF26077D62}" type="slidenum">
              <a:rPr lang="en-US" smtClean="0"/>
              <a:t>‹Nº›</a:t>
            </a:fld>
            <a:endParaRPr lang="en-US"/>
          </a:p>
        </p:txBody>
      </p:sp>
    </p:spTree>
    <p:extLst>
      <p:ext uri="{BB962C8B-B14F-4D97-AF65-F5344CB8AC3E}">
        <p14:creationId xmlns:p14="http://schemas.microsoft.com/office/powerpoint/2010/main" val="249758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058" y="546100"/>
            <a:ext cx="7975163" cy="2324100"/>
          </a:xfrm>
        </p:spPr>
        <p:txBody>
          <a:bodyPr anchor="b"/>
          <a:lstStyle>
            <a:lvl1pPr algn="l">
              <a:defRPr sz="4700" b="1"/>
            </a:lvl1pPr>
          </a:lstStyle>
          <a:p>
            <a:r>
              <a:rPr lang="es-ES_tradnl"/>
              <a:t>Click to edit Master title style</a:t>
            </a:r>
            <a:endParaRPr lang="en-US"/>
          </a:p>
        </p:txBody>
      </p:sp>
      <p:sp>
        <p:nvSpPr>
          <p:cNvPr id="3" name="Content Placeholder 2"/>
          <p:cNvSpPr>
            <a:spLocks noGrp="1"/>
          </p:cNvSpPr>
          <p:nvPr>
            <p:ph idx="1"/>
          </p:nvPr>
        </p:nvSpPr>
        <p:spPr>
          <a:xfrm>
            <a:off x="9477607" y="546101"/>
            <a:ext cx="13551462" cy="11706226"/>
          </a:xfrm>
        </p:spPr>
        <p:txBody>
          <a:bodyPr/>
          <a:lstStyle>
            <a:lvl1pPr>
              <a:defRPr sz="7600"/>
            </a:lvl1pPr>
            <a:lvl2pPr>
              <a:defRPr sz="6600"/>
            </a:lvl2pPr>
            <a:lvl3pPr>
              <a:defRPr sz="5700"/>
            </a:lvl3pPr>
            <a:lvl4pPr>
              <a:defRPr sz="4700"/>
            </a:lvl4pPr>
            <a:lvl5pPr>
              <a:defRPr sz="4700"/>
            </a:lvl5pPr>
            <a:lvl6pPr>
              <a:defRPr sz="4700"/>
            </a:lvl6pPr>
            <a:lvl7pPr>
              <a:defRPr sz="4700"/>
            </a:lvl7pPr>
            <a:lvl8pPr>
              <a:defRPr sz="4700"/>
            </a:lvl8pPr>
            <a:lvl9pPr>
              <a:defRPr sz="47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1212058" y="2870201"/>
            <a:ext cx="7975163" cy="9382126"/>
          </a:xfrm>
        </p:spPr>
        <p:txBody>
          <a:bodyPr/>
          <a:lstStyle>
            <a:lvl1pPr marL="0" indent="0">
              <a:buNone/>
              <a:defRPr sz="3300"/>
            </a:lvl1pPr>
            <a:lvl2pPr marL="1084478" indent="0">
              <a:buNone/>
              <a:defRPr sz="2800"/>
            </a:lvl2pPr>
            <a:lvl3pPr marL="2168957" indent="0">
              <a:buNone/>
              <a:defRPr sz="2400"/>
            </a:lvl3pPr>
            <a:lvl4pPr marL="3253435" indent="0">
              <a:buNone/>
              <a:defRPr sz="2100"/>
            </a:lvl4pPr>
            <a:lvl5pPr marL="4337914" indent="0">
              <a:buNone/>
              <a:defRPr sz="2100"/>
            </a:lvl5pPr>
            <a:lvl6pPr marL="5422392" indent="0">
              <a:buNone/>
              <a:defRPr sz="2100"/>
            </a:lvl6pPr>
            <a:lvl7pPr marL="6506870" indent="0">
              <a:buNone/>
              <a:defRPr sz="2100"/>
            </a:lvl7pPr>
            <a:lvl8pPr marL="7591349" indent="0">
              <a:buNone/>
              <a:defRPr sz="2100"/>
            </a:lvl8pPr>
            <a:lvl9pPr marL="8675827" indent="0">
              <a:buNone/>
              <a:defRPr sz="21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31C2DA7C-5D15-A349-9E12-9E6CBB6A76BD}"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B5048-144E-5747-8466-4ECF26077D62}" type="slidenum">
              <a:rPr lang="en-US" smtClean="0"/>
              <a:t>‹Nº›</a:t>
            </a:fld>
            <a:endParaRPr lang="en-US"/>
          </a:p>
        </p:txBody>
      </p:sp>
    </p:spTree>
    <p:extLst>
      <p:ext uri="{BB962C8B-B14F-4D97-AF65-F5344CB8AC3E}">
        <p14:creationId xmlns:p14="http://schemas.microsoft.com/office/powerpoint/2010/main" val="1684141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51430" y="9601200"/>
            <a:ext cx="14544675" cy="1133476"/>
          </a:xfrm>
        </p:spPr>
        <p:txBody>
          <a:bodyPr anchor="b"/>
          <a:lstStyle>
            <a:lvl1pPr algn="l">
              <a:defRPr sz="4700" b="1"/>
            </a:lvl1pPr>
          </a:lstStyle>
          <a:p>
            <a:r>
              <a:rPr lang="es-ES_tradnl"/>
              <a:t>Click to edit Master title style</a:t>
            </a:r>
            <a:endParaRPr lang="en-US"/>
          </a:p>
        </p:txBody>
      </p:sp>
      <p:sp>
        <p:nvSpPr>
          <p:cNvPr id="3" name="Picture Placeholder 2"/>
          <p:cNvSpPr>
            <a:spLocks noGrp="1"/>
          </p:cNvSpPr>
          <p:nvPr>
            <p:ph type="pic" idx="1"/>
          </p:nvPr>
        </p:nvSpPr>
        <p:spPr>
          <a:xfrm>
            <a:off x="4751430" y="1225550"/>
            <a:ext cx="14544675" cy="8229600"/>
          </a:xfrm>
        </p:spPr>
        <p:txBody>
          <a:bodyPr/>
          <a:lstStyle>
            <a:lvl1pPr marL="0" indent="0">
              <a:buNone/>
              <a:defRPr sz="7600"/>
            </a:lvl1pPr>
            <a:lvl2pPr marL="1084478" indent="0">
              <a:buNone/>
              <a:defRPr sz="6600"/>
            </a:lvl2pPr>
            <a:lvl3pPr marL="2168957" indent="0">
              <a:buNone/>
              <a:defRPr sz="5700"/>
            </a:lvl3pPr>
            <a:lvl4pPr marL="3253435" indent="0">
              <a:buNone/>
              <a:defRPr sz="4700"/>
            </a:lvl4pPr>
            <a:lvl5pPr marL="4337914" indent="0">
              <a:buNone/>
              <a:defRPr sz="4700"/>
            </a:lvl5pPr>
            <a:lvl6pPr marL="5422392" indent="0">
              <a:buNone/>
              <a:defRPr sz="4700"/>
            </a:lvl6pPr>
            <a:lvl7pPr marL="6506870" indent="0">
              <a:buNone/>
              <a:defRPr sz="4700"/>
            </a:lvl7pPr>
            <a:lvl8pPr marL="7591349" indent="0">
              <a:buNone/>
              <a:defRPr sz="4700"/>
            </a:lvl8pPr>
            <a:lvl9pPr marL="8675827" indent="0">
              <a:buNone/>
              <a:defRPr sz="4700"/>
            </a:lvl9pPr>
          </a:lstStyle>
          <a:p>
            <a:endParaRPr lang="en-US"/>
          </a:p>
        </p:txBody>
      </p:sp>
      <p:sp>
        <p:nvSpPr>
          <p:cNvPr id="4" name="Text Placeholder 3"/>
          <p:cNvSpPr>
            <a:spLocks noGrp="1"/>
          </p:cNvSpPr>
          <p:nvPr>
            <p:ph type="body" sz="half" idx="2"/>
          </p:nvPr>
        </p:nvSpPr>
        <p:spPr>
          <a:xfrm>
            <a:off x="4751430" y="10734676"/>
            <a:ext cx="14544675" cy="1609724"/>
          </a:xfrm>
        </p:spPr>
        <p:txBody>
          <a:bodyPr/>
          <a:lstStyle>
            <a:lvl1pPr marL="0" indent="0">
              <a:buNone/>
              <a:defRPr sz="3300"/>
            </a:lvl1pPr>
            <a:lvl2pPr marL="1084478" indent="0">
              <a:buNone/>
              <a:defRPr sz="2800"/>
            </a:lvl2pPr>
            <a:lvl3pPr marL="2168957" indent="0">
              <a:buNone/>
              <a:defRPr sz="2400"/>
            </a:lvl3pPr>
            <a:lvl4pPr marL="3253435" indent="0">
              <a:buNone/>
              <a:defRPr sz="2100"/>
            </a:lvl4pPr>
            <a:lvl5pPr marL="4337914" indent="0">
              <a:buNone/>
              <a:defRPr sz="2100"/>
            </a:lvl5pPr>
            <a:lvl6pPr marL="5422392" indent="0">
              <a:buNone/>
              <a:defRPr sz="2100"/>
            </a:lvl6pPr>
            <a:lvl7pPr marL="6506870" indent="0">
              <a:buNone/>
              <a:defRPr sz="2100"/>
            </a:lvl7pPr>
            <a:lvl8pPr marL="7591349" indent="0">
              <a:buNone/>
              <a:defRPr sz="2100"/>
            </a:lvl8pPr>
            <a:lvl9pPr marL="8675827" indent="0">
              <a:buNone/>
              <a:defRPr sz="21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31C2DA7C-5D15-A349-9E12-9E6CBB6A76BD}"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B5048-144E-5747-8466-4ECF26077D62}" type="slidenum">
              <a:rPr lang="en-US" smtClean="0"/>
              <a:t>‹Nº›</a:t>
            </a:fld>
            <a:endParaRPr lang="en-US"/>
          </a:p>
        </p:txBody>
      </p:sp>
    </p:spTree>
    <p:extLst>
      <p:ext uri="{BB962C8B-B14F-4D97-AF65-F5344CB8AC3E}">
        <p14:creationId xmlns:p14="http://schemas.microsoft.com/office/powerpoint/2010/main" val="168172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2056" y="549276"/>
            <a:ext cx="21817013" cy="2286000"/>
          </a:xfrm>
          <a:prstGeom prst="rect">
            <a:avLst/>
          </a:prstGeom>
        </p:spPr>
        <p:txBody>
          <a:bodyPr vert="horz" lIns="216896" tIns="108448" rIns="216896" bIns="108448"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1212056" y="3200401"/>
            <a:ext cx="21817013" cy="9051926"/>
          </a:xfrm>
          <a:prstGeom prst="rect">
            <a:avLst/>
          </a:prstGeom>
        </p:spPr>
        <p:txBody>
          <a:bodyPr vert="horz" lIns="216896" tIns="108448" rIns="216896" bIns="108448"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1212056" y="12712701"/>
            <a:ext cx="5656263" cy="730250"/>
          </a:xfrm>
          <a:prstGeom prst="rect">
            <a:avLst/>
          </a:prstGeom>
        </p:spPr>
        <p:txBody>
          <a:bodyPr vert="horz" lIns="216896" tIns="108448" rIns="216896" bIns="108448" rtlCol="0" anchor="ctr"/>
          <a:lstStyle>
            <a:lvl1pPr algn="l">
              <a:defRPr sz="2800">
                <a:solidFill>
                  <a:schemeClr val="tx1">
                    <a:tint val="75000"/>
                  </a:schemeClr>
                </a:solidFill>
              </a:defRPr>
            </a:lvl1pPr>
          </a:lstStyle>
          <a:p>
            <a:fld id="{31C2DA7C-5D15-A349-9E12-9E6CBB6A76BD}" type="datetimeFigureOut">
              <a:rPr lang="en-US" smtClean="0"/>
              <a:t>10/22/2020</a:t>
            </a:fld>
            <a:endParaRPr lang="en-US"/>
          </a:p>
        </p:txBody>
      </p:sp>
      <p:sp>
        <p:nvSpPr>
          <p:cNvPr id="5" name="Footer Placeholder 4"/>
          <p:cNvSpPr>
            <a:spLocks noGrp="1"/>
          </p:cNvSpPr>
          <p:nvPr>
            <p:ph type="ftr" sz="quarter" idx="3"/>
          </p:nvPr>
        </p:nvSpPr>
        <p:spPr>
          <a:xfrm>
            <a:off x="8282385" y="12712701"/>
            <a:ext cx="7676356" cy="730250"/>
          </a:xfrm>
          <a:prstGeom prst="rect">
            <a:avLst/>
          </a:prstGeom>
        </p:spPr>
        <p:txBody>
          <a:bodyPr vert="horz" lIns="216896" tIns="108448" rIns="216896" bIns="108448" rtlCol="0" anchor="ctr"/>
          <a:lstStyle>
            <a:lvl1pPr algn="ctr">
              <a:defRPr sz="2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372806" y="12712701"/>
            <a:ext cx="5656263" cy="730250"/>
          </a:xfrm>
          <a:prstGeom prst="rect">
            <a:avLst/>
          </a:prstGeom>
        </p:spPr>
        <p:txBody>
          <a:bodyPr vert="horz" lIns="216896" tIns="108448" rIns="216896" bIns="108448" rtlCol="0" anchor="ctr"/>
          <a:lstStyle>
            <a:lvl1pPr algn="r">
              <a:defRPr sz="2800">
                <a:solidFill>
                  <a:schemeClr val="tx1">
                    <a:tint val="75000"/>
                  </a:schemeClr>
                </a:solidFill>
              </a:defRPr>
            </a:lvl1pPr>
          </a:lstStyle>
          <a:p>
            <a:fld id="{EB7B5048-144E-5747-8466-4ECF26077D62}" type="slidenum">
              <a:rPr lang="en-US" smtClean="0"/>
              <a:t>‹Nº›</a:t>
            </a:fld>
            <a:endParaRPr lang="en-US"/>
          </a:p>
        </p:txBody>
      </p:sp>
    </p:spTree>
    <p:extLst>
      <p:ext uri="{BB962C8B-B14F-4D97-AF65-F5344CB8AC3E}">
        <p14:creationId xmlns:p14="http://schemas.microsoft.com/office/powerpoint/2010/main" val="2287722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84478" rtl="0" eaLnBrk="1" latinLnBrk="0" hangingPunct="1">
        <a:spcBef>
          <a:spcPct val="0"/>
        </a:spcBef>
        <a:buNone/>
        <a:defRPr sz="10400" kern="1200">
          <a:solidFill>
            <a:schemeClr val="tx1"/>
          </a:solidFill>
          <a:latin typeface="+mj-lt"/>
          <a:ea typeface="+mj-ea"/>
          <a:cs typeface="+mj-cs"/>
        </a:defRPr>
      </a:lvl1pPr>
    </p:titleStyle>
    <p:bodyStyle>
      <a:lvl1pPr marL="813359" indent="-813359" algn="l" defTabSz="1084478" rtl="0" eaLnBrk="1" latinLnBrk="0" hangingPunct="1">
        <a:spcBef>
          <a:spcPct val="20000"/>
        </a:spcBef>
        <a:buFont typeface="Arial"/>
        <a:buChar char="•"/>
        <a:defRPr sz="7600" kern="1200">
          <a:solidFill>
            <a:schemeClr val="tx1"/>
          </a:solidFill>
          <a:latin typeface="+mn-lt"/>
          <a:ea typeface="+mn-ea"/>
          <a:cs typeface="+mn-cs"/>
        </a:defRPr>
      </a:lvl1pPr>
      <a:lvl2pPr marL="1762277" indent="-677799" algn="l" defTabSz="1084478" rtl="0" eaLnBrk="1" latinLnBrk="0" hangingPunct="1">
        <a:spcBef>
          <a:spcPct val="20000"/>
        </a:spcBef>
        <a:buFont typeface="Arial"/>
        <a:buChar char="–"/>
        <a:defRPr sz="6600" kern="1200">
          <a:solidFill>
            <a:schemeClr val="tx1"/>
          </a:solidFill>
          <a:latin typeface="+mn-lt"/>
          <a:ea typeface="+mn-ea"/>
          <a:cs typeface="+mn-cs"/>
        </a:defRPr>
      </a:lvl2pPr>
      <a:lvl3pPr marL="2711196" indent="-542239" algn="l" defTabSz="1084478" rtl="0" eaLnBrk="1" latinLnBrk="0" hangingPunct="1">
        <a:spcBef>
          <a:spcPct val="20000"/>
        </a:spcBef>
        <a:buFont typeface="Arial"/>
        <a:buChar char="•"/>
        <a:defRPr sz="5700" kern="1200">
          <a:solidFill>
            <a:schemeClr val="tx1"/>
          </a:solidFill>
          <a:latin typeface="+mn-lt"/>
          <a:ea typeface="+mn-ea"/>
          <a:cs typeface="+mn-cs"/>
        </a:defRPr>
      </a:lvl3pPr>
      <a:lvl4pPr marL="3795674" indent="-542239" algn="l" defTabSz="1084478" rtl="0" eaLnBrk="1" latinLnBrk="0" hangingPunct="1">
        <a:spcBef>
          <a:spcPct val="20000"/>
        </a:spcBef>
        <a:buFont typeface="Arial"/>
        <a:buChar char="–"/>
        <a:defRPr sz="4700" kern="1200">
          <a:solidFill>
            <a:schemeClr val="tx1"/>
          </a:solidFill>
          <a:latin typeface="+mn-lt"/>
          <a:ea typeface="+mn-ea"/>
          <a:cs typeface="+mn-cs"/>
        </a:defRPr>
      </a:lvl4pPr>
      <a:lvl5pPr marL="4880153" indent="-542239" algn="l" defTabSz="1084478" rtl="0" eaLnBrk="1" latinLnBrk="0" hangingPunct="1">
        <a:spcBef>
          <a:spcPct val="20000"/>
        </a:spcBef>
        <a:buFont typeface="Arial"/>
        <a:buChar char="»"/>
        <a:defRPr sz="4700" kern="1200">
          <a:solidFill>
            <a:schemeClr val="tx1"/>
          </a:solidFill>
          <a:latin typeface="+mn-lt"/>
          <a:ea typeface="+mn-ea"/>
          <a:cs typeface="+mn-cs"/>
        </a:defRPr>
      </a:lvl5pPr>
      <a:lvl6pPr marL="5964631" indent="-542239" algn="l" defTabSz="1084478" rtl="0" eaLnBrk="1" latinLnBrk="0" hangingPunct="1">
        <a:spcBef>
          <a:spcPct val="20000"/>
        </a:spcBef>
        <a:buFont typeface="Arial"/>
        <a:buChar char="•"/>
        <a:defRPr sz="4700" kern="1200">
          <a:solidFill>
            <a:schemeClr val="tx1"/>
          </a:solidFill>
          <a:latin typeface="+mn-lt"/>
          <a:ea typeface="+mn-ea"/>
          <a:cs typeface="+mn-cs"/>
        </a:defRPr>
      </a:lvl6pPr>
      <a:lvl7pPr marL="7049110" indent="-542239" algn="l" defTabSz="1084478" rtl="0" eaLnBrk="1" latinLnBrk="0" hangingPunct="1">
        <a:spcBef>
          <a:spcPct val="20000"/>
        </a:spcBef>
        <a:buFont typeface="Arial"/>
        <a:buChar char="•"/>
        <a:defRPr sz="4700" kern="1200">
          <a:solidFill>
            <a:schemeClr val="tx1"/>
          </a:solidFill>
          <a:latin typeface="+mn-lt"/>
          <a:ea typeface="+mn-ea"/>
          <a:cs typeface="+mn-cs"/>
        </a:defRPr>
      </a:lvl7pPr>
      <a:lvl8pPr marL="8133588" indent="-542239" algn="l" defTabSz="1084478" rtl="0" eaLnBrk="1" latinLnBrk="0" hangingPunct="1">
        <a:spcBef>
          <a:spcPct val="20000"/>
        </a:spcBef>
        <a:buFont typeface="Arial"/>
        <a:buChar char="•"/>
        <a:defRPr sz="4700" kern="1200">
          <a:solidFill>
            <a:schemeClr val="tx1"/>
          </a:solidFill>
          <a:latin typeface="+mn-lt"/>
          <a:ea typeface="+mn-ea"/>
          <a:cs typeface="+mn-cs"/>
        </a:defRPr>
      </a:lvl8pPr>
      <a:lvl9pPr marL="9218066" indent="-542239" algn="l" defTabSz="1084478" rtl="0" eaLnBrk="1" latinLnBrk="0" hangingPunct="1">
        <a:spcBef>
          <a:spcPct val="20000"/>
        </a:spcBef>
        <a:buFont typeface="Arial"/>
        <a:buChar char="•"/>
        <a:defRPr sz="4700" kern="1200">
          <a:solidFill>
            <a:schemeClr val="tx1"/>
          </a:solidFill>
          <a:latin typeface="+mn-lt"/>
          <a:ea typeface="+mn-ea"/>
          <a:cs typeface="+mn-cs"/>
        </a:defRPr>
      </a:lvl9pPr>
    </p:bodyStyle>
    <p:otherStyle>
      <a:defPPr>
        <a:defRPr lang="en-US"/>
      </a:defPPr>
      <a:lvl1pPr marL="0" algn="l" defTabSz="1084478" rtl="0" eaLnBrk="1" latinLnBrk="0" hangingPunct="1">
        <a:defRPr sz="4300" kern="1200">
          <a:solidFill>
            <a:schemeClr val="tx1"/>
          </a:solidFill>
          <a:latin typeface="+mn-lt"/>
          <a:ea typeface="+mn-ea"/>
          <a:cs typeface="+mn-cs"/>
        </a:defRPr>
      </a:lvl1pPr>
      <a:lvl2pPr marL="1084478" algn="l" defTabSz="1084478" rtl="0" eaLnBrk="1" latinLnBrk="0" hangingPunct="1">
        <a:defRPr sz="4300" kern="1200">
          <a:solidFill>
            <a:schemeClr val="tx1"/>
          </a:solidFill>
          <a:latin typeface="+mn-lt"/>
          <a:ea typeface="+mn-ea"/>
          <a:cs typeface="+mn-cs"/>
        </a:defRPr>
      </a:lvl2pPr>
      <a:lvl3pPr marL="2168957" algn="l" defTabSz="1084478" rtl="0" eaLnBrk="1" latinLnBrk="0" hangingPunct="1">
        <a:defRPr sz="4300" kern="1200">
          <a:solidFill>
            <a:schemeClr val="tx1"/>
          </a:solidFill>
          <a:latin typeface="+mn-lt"/>
          <a:ea typeface="+mn-ea"/>
          <a:cs typeface="+mn-cs"/>
        </a:defRPr>
      </a:lvl3pPr>
      <a:lvl4pPr marL="3253435" algn="l" defTabSz="1084478" rtl="0" eaLnBrk="1" latinLnBrk="0" hangingPunct="1">
        <a:defRPr sz="4300" kern="1200">
          <a:solidFill>
            <a:schemeClr val="tx1"/>
          </a:solidFill>
          <a:latin typeface="+mn-lt"/>
          <a:ea typeface="+mn-ea"/>
          <a:cs typeface="+mn-cs"/>
        </a:defRPr>
      </a:lvl4pPr>
      <a:lvl5pPr marL="4337914" algn="l" defTabSz="1084478" rtl="0" eaLnBrk="1" latinLnBrk="0" hangingPunct="1">
        <a:defRPr sz="4300" kern="1200">
          <a:solidFill>
            <a:schemeClr val="tx1"/>
          </a:solidFill>
          <a:latin typeface="+mn-lt"/>
          <a:ea typeface="+mn-ea"/>
          <a:cs typeface="+mn-cs"/>
        </a:defRPr>
      </a:lvl5pPr>
      <a:lvl6pPr marL="5422392" algn="l" defTabSz="1084478" rtl="0" eaLnBrk="1" latinLnBrk="0" hangingPunct="1">
        <a:defRPr sz="4300" kern="1200">
          <a:solidFill>
            <a:schemeClr val="tx1"/>
          </a:solidFill>
          <a:latin typeface="+mn-lt"/>
          <a:ea typeface="+mn-ea"/>
          <a:cs typeface="+mn-cs"/>
        </a:defRPr>
      </a:lvl6pPr>
      <a:lvl7pPr marL="6506870" algn="l" defTabSz="1084478" rtl="0" eaLnBrk="1" latinLnBrk="0" hangingPunct="1">
        <a:defRPr sz="4300" kern="1200">
          <a:solidFill>
            <a:schemeClr val="tx1"/>
          </a:solidFill>
          <a:latin typeface="+mn-lt"/>
          <a:ea typeface="+mn-ea"/>
          <a:cs typeface="+mn-cs"/>
        </a:defRPr>
      </a:lvl7pPr>
      <a:lvl8pPr marL="7591349" algn="l" defTabSz="1084478" rtl="0" eaLnBrk="1" latinLnBrk="0" hangingPunct="1">
        <a:defRPr sz="4300" kern="1200">
          <a:solidFill>
            <a:schemeClr val="tx1"/>
          </a:solidFill>
          <a:latin typeface="+mn-lt"/>
          <a:ea typeface="+mn-ea"/>
          <a:cs typeface="+mn-cs"/>
        </a:defRPr>
      </a:lvl8pPr>
      <a:lvl9pPr marL="8675827" algn="l" defTabSz="108447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0" y="-429972"/>
            <a:ext cx="24318163" cy="13678966"/>
          </a:xfrm>
          <a:prstGeom prst="rect">
            <a:avLst/>
          </a:prstGeom>
        </p:spPr>
      </p:pic>
      <p:sp>
        <p:nvSpPr>
          <p:cNvPr id="2" name="Title 1"/>
          <p:cNvSpPr>
            <a:spLocks noGrp="1"/>
          </p:cNvSpPr>
          <p:nvPr>
            <p:ph type="ctrTitle"/>
          </p:nvPr>
        </p:nvSpPr>
        <p:spPr>
          <a:xfrm>
            <a:off x="995818" y="467006"/>
            <a:ext cx="14601632" cy="4531813"/>
          </a:xfrm>
        </p:spPr>
        <p:txBody>
          <a:bodyPr>
            <a:normAutofit/>
          </a:bodyPr>
          <a:lstStyle/>
          <a:p>
            <a:r>
              <a:rPr lang="en-US" sz="8000" b="1" dirty="0">
                <a:solidFill>
                  <a:schemeClr val="accent6"/>
                </a:solidFill>
              </a:rPr>
              <a:t>SUBCRETARIA DE EDUCACIÓN ESPECIALIZADA E INCLUSIVA</a:t>
            </a:r>
            <a:r>
              <a:rPr lang="en-US" sz="8000" dirty="0">
                <a:solidFill>
                  <a:schemeClr val="accent6"/>
                </a:solidFill>
              </a:rPr>
              <a:t> </a:t>
            </a:r>
            <a:endParaRPr lang="en-US" dirty="0">
              <a:solidFill>
                <a:schemeClr val="accent6"/>
              </a:solidFill>
            </a:endParaRPr>
          </a:p>
        </p:txBody>
      </p:sp>
      <p:sp>
        <p:nvSpPr>
          <p:cNvPr id="3" name="Subtitle 2"/>
          <p:cNvSpPr>
            <a:spLocks noGrp="1"/>
          </p:cNvSpPr>
          <p:nvPr>
            <p:ph type="subTitle" idx="1"/>
          </p:nvPr>
        </p:nvSpPr>
        <p:spPr>
          <a:xfrm>
            <a:off x="1400160" y="6409511"/>
            <a:ext cx="15295714" cy="3361883"/>
          </a:xfrm>
        </p:spPr>
        <p:txBody>
          <a:bodyPr/>
          <a:lstStyle/>
          <a:p>
            <a:pPr algn="l"/>
            <a:r>
              <a:rPr lang="en-US" dirty="0"/>
              <a:t>DIRECCIÓN NACIONAL DE BACHILLERATO</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93108" y="2109650"/>
            <a:ext cx="9048017" cy="11620345"/>
          </a:xfrm>
          <a:prstGeom prst="rect">
            <a:avLst/>
          </a:prstGeom>
        </p:spPr>
      </p:pic>
    </p:spTree>
    <p:extLst>
      <p:ext uri="{BB962C8B-B14F-4D97-AF65-F5344CB8AC3E}">
        <p14:creationId xmlns:p14="http://schemas.microsoft.com/office/powerpoint/2010/main" val="42726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90446" y="-653959"/>
            <a:ext cx="15524923" cy="2940050"/>
          </a:xfrm>
        </p:spPr>
        <p:txBody>
          <a:bodyPr>
            <a:normAutofit/>
          </a:bodyPr>
          <a:lstStyle/>
          <a:p>
            <a:pPr algn="r"/>
            <a:r>
              <a:rPr lang="es-ES" sz="4400">
                <a:solidFill>
                  <a:schemeClr val="accent6"/>
                </a:solidFill>
              </a:rPr>
              <a:t>Modulo de Formación en Centros de Trabajo - FCT </a:t>
            </a:r>
          </a:p>
        </p:txBody>
      </p:sp>
      <p:sp>
        <p:nvSpPr>
          <p:cNvPr id="3" name="Rectángulo 2">
            <a:extLst>
              <a:ext uri="{FF2B5EF4-FFF2-40B4-BE49-F238E27FC236}">
                <a16:creationId xmlns:a16="http://schemas.microsoft.com/office/drawing/2014/main" id="{5B098F02-EC11-4EDB-BAE5-1336A1D053FC}"/>
              </a:ext>
            </a:extLst>
          </p:cNvPr>
          <p:cNvSpPr/>
          <p:nvPr/>
        </p:nvSpPr>
        <p:spPr>
          <a:xfrm>
            <a:off x="892727" y="697024"/>
            <a:ext cx="12118975" cy="820866"/>
          </a:xfrm>
          <a:prstGeom prst="rect">
            <a:avLst/>
          </a:prstGeom>
        </p:spPr>
        <p:txBody>
          <a:bodyPr>
            <a:spAutoFit/>
          </a:bodyPr>
          <a:lstStyle/>
          <a:p>
            <a:pPr algn="just">
              <a:lnSpc>
                <a:spcPct val="115000"/>
              </a:lnSpc>
              <a:spcAft>
                <a:spcPts val="0"/>
              </a:spcAft>
            </a:pPr>
            <a:r>
              <a:rPr lang="es-EC" sz="4400" dirty="0">
                <a:latin typeface="Cambria" panose="02040503050406030204" pitchFamily="18" charset="0"/>
                <a:ea typeface="Calibri" panose="020F0502020204030204" pitchFamily="34" charset="0"/>
                <a:cs typeface="Times New Roman" panose="02020603050405020304" pitchFamily="18" charset="0"/>
              </a:rPr>
              <a:t> </a:t>
            </a:r>
            <a:endParaRPr lang="es-EC" sz="4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a 3">
            <a:extLst>
              <a:ext uri="{FF2B5EF4-FFF2-40B4-BE49-F238E27FC236}">
                <a16:creationId xmlns:a16="http://schemas.microsoft.com/office/drawing/2014/main" id="{904EB3DF-CA1D-42DB-A38D-B1DABD7D931B}"/>
              </a:ext>
            </a:extLst>
          </p:cNvPr>
          <p:cNvGraphicFramePr/>
          <p:nvPr>
            <p:extLst>
              <p:ext uri="{D42A27DB-BD31-4B8C-83A1-F6EECF244321}">
                <p14:modId xmlns:p14="http://schemas.microsoft.com/office/powerpoint/2010/main" val="1261657692"/>
              </p:ext>
            </p:extLst>
          </p:nvPr>
        </p:nvGraphicFramePr>
        <p:xfrm>
          <a:off x="-1028369" y="354079"/>
          <a:ext cx="16160750" cy="10773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áfico 5" descr="Marca de verificación">
            <a:extLst>
              <a:ext uri="{FF2B5EF4-FFF2-40B4-BE49-F238E27FC236}">
                <a16:creationId xmlns:a16="http://schemas.microsoft.com/office/drawing/2014/main" id="{DEE928D4-BE56-4FBB-A9FE-4EB8C3E83FD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52454" y="5740995"/>
            <a:ext cx="457200" cy="457200"/>
          </a:xfrm>
          <a:prstGeom prst="rect">
            <a:avLst/>
          </a:prstGeom>
        </p:spPr>
      </p:pic>
      <p:pic>
        <p:nvPicPr>
          <p:cNvPr id="16" name="Gráfico 15" descr="Marca de verificación">
            <a:extLst>
              <a:ext uri="{FF2B5EF4-FFF2-40B4-BE49-F238E27FC236}">
                <a16:creationId xmlns:a16="http://schemas.microsoft.com/office/drawing/2014/main" id="{FF3DC0D0-F3A6-4AA1-9E84-9CBCF8B0DEB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35888" y="7775712"/>
            <a:ext cx="457200" cy="457200"/>
          </a:xfrm>
          <a:prstGeom prst="rect">
            <a:avLst/>
          </a:prstGeom>
        </p:spPr>
      </p:pic>
      <p:pic>
        <p:nvPicPr>
          <p:cNvPr id="18" name="Gráfico 17" descr="Marca de verificación">
            <a:extLst>
              <a:ext uri="{FF2B5EF4-FFF2-40B4-BE49-F238E27FC236}">
                <a16:creationId xmlns:a16="http://schemas.microsoft.com/office/drawing/2014/main" id="{241728A9-E9CB-4476-9EFA-5D2684C110A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60528" y="9859618"/>
            <a:ext cx="457200" cy="457200"/>
          </a:xfrm>
          <a:prstGeom prst="rect">
            <a:avLst/>
          </a:prstGeom>
        </p:spPr>
      </p:pic>
    </p:spTree>
    <p:extLst>
      <p:ext uri="{BB962C8B-B14F-4D97-AF65-F5344CB8AC3E}">
        <p14:creationId xmlns:p14="http://schemas.microsoft.com/office/powerpoint/2010/main" val="19617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ángulo: esquinas redondeadas 11">
            <a:extLst>
              <a:ext uri="{FF2B5EF4-FFF2-40B4-BE49-F238E27FC236}">
                <a16:creationId xmlns:a16="http://schemas.microsoft.com/office/drawing/2014/main" id="{11174BE5-7742-44C7-B1A0-754D6C60D195}"/>
              </a:ext>
            </a:extLst>
          </p:cNvPr>
          <p:cNvSpPr/>
          <p:nvPr/>
        </p:nvSpPr>
        <p:spPr>
          <a:xfrm>
            <a:off x="1129661" y="3846720"/>
            <a:ext cx="3260035" cy="969522"/>
          </a:xfrm>
          <a:prstGeom prst="roundRect">
            <a:avLst/>
          </a:prstGeom>
          <a:ln w="28575">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Escenario 3</a:t>
            </a:r>
          </a:p>
        </p:txBody>
      </p:sp>
      <p:sp>
        <p:nvSpPr>
          <p:cNvPr id="2" name="Title 1"/>
          <p:cNvSpPr>
            <a:spLocks noGrp="1"/>
          </p:cNvSpPr>
          <p:nvPr>
            <p:ph type="ctrTitle"/>
          </p:nvPr>
        </p:nvSpPr>
        <p:spPr>
          <a:xfrm>
            <a:off x="8159611" y="-754224"/>
            <a:ext cx="15524923" cy="2940050"/>
          </a:xfrm>
        </p:spPr>
        <p:txBody>
          <a:bodyPr>
            <a:normAutofit/>
          </a:bodyPr>
          <a:lstStyle/>
          <a:p>
            <a:pPr algn="r"/>
            <a:r>
              <a:rPr lang="en-US" sz="4400" dirty="0" err="1">
                <a:solidFill>
                  <a:schemeClr val="accent6"/>
                </a:solidFill>
              </a:rPr>
              <a:t>Módulo</a:t>
            </a:r>
            <a:r>
              <a:rPr lang="en-US" sz="4400" dirty="0">
                <a:solidFill>
                  <a:schemeClr val="accent6"/>
                </a:solidFill>
              </a:rPr>
              <a:t> de </a:t>
            </a:r>
            <a:r>
              <a:rPr lang="en-US" sz="4400" dirty="0" err="1">
                <a:solidFill>
                  <a:schemeClr val="accent6"/>
                </a:solidFill>
              </a:rPr>
              <a:t>Formación</a:t>
            </a:r>
            <a:r>
              <a:rPr lang="en-US" sz="4400" dirty="0">
                <a:solidFill>
                  <a:schemeClr val="accent6"/>
                </a:solidFill>
              </a:rPr>
              <a:t> </a:t>
            </a:r>
            <a:r>
              <a:rPr lang="en-US" sz="4400" dirty="0" err="1">
                <a:solidFill>
                  <a:schemeClr val="accent6"/>
                </a:solidFill>
              </a:rPr>
              <a:t>en</a:t>
            </a:r>
            <a:r>
              <a:rPr lang="en-US" sz="4400" dirty="0">
                <a:solidFill>
                  <a:schemeClr val="accent6"/>
                </a:solidFill>
              </a:rPr>
              <a:t> </a:t>
            </a:r>
            <a:r>
              <a:rPr lang="en-US" sz="4400" dirty="0" err="1">
                <a:solidFill>
                  <a:schemeClr val="accent6"/>
                </a:solidFill>
              </a:rPr>
              <a:t>Centros</a:t>
            </a:r>
            <a:r>
              <a:rPr lang="en-US" sz="4400" dirty="0">
                <a:solidFill>
                  <a:schemeClr val="accent6"/>
                </a:solidFill>
              </a:rPr>
              <a:t> de </a:t>
            </a:r>
            <a:r>
              <a:rPr lang="en-US" sz="4400" dirty="0" err="1">
                <a:solidFill>
                  <a:schemeClr val="accent6"/>
                </a:solidFill>
              </a:rPr>
              <a:t>Trabajo</a:t>
            </a:r>
            <a:r>
              <a:rPr lang="en-US" sz="4400" dirty="0">
                <a:solidFill>
                  <a:schemeClr val="accent6"/>
                </a:solidFill>
              </a:rPr>
              <a:t> - FCT </a:t>
            </a:r>
          </a:p>
        </p:txBody>
      </p:sp>
      <p:graphicFrame>
        <p:nvGraphicFramePr>
          <p:cNvPr id="7" name="Diagrama 6">
            <a:extLst>
              <a:ext uri="{FF2B5EF4-FFF2-40B4-BE49-F238E27FC236}">
                <a16:creationId xmlns:a16="http://schemas.microsoft.com/office/drawing/2014/main" id="{705D7FB1-DAAC-48C9-B04A-F3AB05CF1040}"/>
              </a:ext>
            </a:extLst>
          </p:cNvPr>
          <p:cNvGraphicFramePr/>
          <p:nvPr>
            <p:extLst>
              <p:ext uri="{D42A27DB-BD31-4B8C-83A1-F6EECF244321}">
                <p14:modId xmlns:p14="http://schemas.microsoft.com/office/powerpoint/2010/main" val="3488088384"/>
              </p:ext>
            </p:extLst>
          </p:nvPr>
        </p:nvGraphicFramePr>
        <p:xfrm>
          <a:off x="-28001" y="4816242"/>
          <a:ext cx="5270561" cy="56688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Marcador de contenido 2">
            <a:extLst>
              <a:ext uri="{FF2B5EF4-FFF2-40B4-BE49-F238E27FC236}">
                <a16:creationId xmlns:a16="http://schemas.microsoft.com/office/drawing/2014/main" id="{2A0EF290-66C4-4345-BC21-31F1732C8255}"/>
              </a:ext>
            </a:extLst>
          </p:cNvPr>
          <p:cNvSpPr txBox="1">
            <a:spLocks/>
          </p:cNvSpPr>
          <p:nvPr/>
        </p:nvSpPr>
        <p:spPr>
          <a:xfrm>
            <a:off x="5608321" y="1631936"/>
            <a:ext cx="18156535" cy="11109555"/>
          </a:xfrm>
          <a:prstGeom prst="rect">
            <a:avLst/>
          </a:prstGeom>
        </p:spPr>
        <p:txBody>
          <a:bodyPr vert="horz" lIns="216896" tIns="108448" rIns="216896" bIns="108448" rtlCol="0">
            <a:normAutofit fontScale="70000" lnSpcReduction="20000"/>
          </a:bodyPr>
          <a:lstStyle>
            <a:lvl1pPr marL="0" indent="0" algn="ctr" defTabSz="1084478"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4478" indent="0" algn="ctr" defTabSz="1084478" rtl="0" eaLnBrk="1" latinLnBrk="0" hangingPunct="1">
              <a:spcBef>
                <a:spcPct val="20000"/>
              </a:spcBef>
              <a:buFont typeface="Arial"/>
              <a:buNone/>
              <a:defRPr sz="6600" kern="1200">
                <a:solidFill>
                  <a:schemeClr val="tx1">
                    <a:tint val="75000"/>
                  </a:schemeClr>
                </a:solidFill>
                <a:latin typeface="+mn-lt"/>
                <a:ea typeface="+mn-ea"/>
                <a:cs typeface="+mn-cs"/>
              </a:defRPr>
            </a:lvl2pPr>
            <a:lvl3pPr marL="2168957" indent="0" algn="ctr" defTabSz="1084478"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53435"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4pPr>
            <a:lvl5pPr marL="4337914"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5pPr>
            <a:lvl6pPr marL="5422392"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6pPr>
            <a:lvl7pPr marL="6506870"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7pPr>
            <a:lvl8pPr marL="7591349"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8pPr>
            <a:lvl9pPr marL="8675827"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9pPr>
          </a:lstStyle>
          <a:p>
            <a:pPr algn="just"/>
            <a:r>
              <a:rPr lang="es-EC" sz="3600" b="1" dirty="0">
                <a:solidFill>
                  <a:schemeClr val="tx1">
                    <a:lumMod val="65000"/>
                    <a:lumOff val="35000"/>
                  </a:schemeClr>
                </a:solidFill>
                <a:latin typeface="Calibri" panose="020F0502020204030204" pitchFamily="34" charset="0"/>
                <a:cs typeface="Times New Roman" panose="02020603050405020304" pitchFamily="18" charset="0"/>
              </a:rPr>
              <a:t>Solamente, en caso de aquellos/as estudiantes que no puedan cumplir con los escenarios 1 o 2, podrán optar por este escenario.</a:t>
            </a:r>
          </a:p>
          <a:p>
            <a:pPr algn="just"/>
            <a:endParaRPr lang="es-EC" sz="3600" b="1" dirty="0">
              <a:solidFill>
                <a:schemeClr val="tx1">
                  <a:lumMod val="65000"/>
                  <a:lumOff val="35000"/>
                </a:schemeClr>
              </a:solidFill>
              <a:latin typeface="Calibri" panose="020F0502020204030204" pitchFamily="34" charset="0"/>
              <a:cs typeface="Times New Roman" panose="02020603050405020304" pitchFamily="18" charset="0"/>
            </a:endParaRPr>
          </a:p>
          <a:p>
            <a:pPr algn="just"/>
            <a:r>
              <a:rPr lang="es-EC" sz="3600" b="1" dirty="0">
                <a:solidFill>
                  <a:schemeClr val="tx1">
                    <a:lumMod val="75000"/>
                    <a:lumOff val="25000"/>
                  </a:schemeClr>
                </a:solidFill>
                <a:latin typeface="Calibri" panose="020F0502020204030204" pitchFamily="34" charset="0"/>
                <a:cs typeface="Times New Roman" panose="02020603050405020304" pitchFamily="18" charset="0"/>
              </a:rPr>
              <a:t>COMISIÓN FCT</a:t>
            </a:r>
          </a:p>
          <a:p>
            <a:pPr algn="just"/>
            <a:endParaRPr lang="es-EC" sz="36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Levantar un listado de los y las estudiantes que no pueden cumplir con el Módulo de FCT bajo el escenario 1 y 2 debido a las siguientes condiciones:</a:t>
            </a:r>
          </a:p>
          <a:p>
            <a:pPr marL="884238" algn="just"/>
            <a:r>
              <a:rPr lang="es-EC" sz="3600" dirty="0">
                <a:solidFill>
                  <a:schemeClr val="tx1">
                    <a:lumMod val="65000"/>
                    <a:lumOff val="35000"/>
                  </a:schemeClr>
                </a:solidFill>
                <a:latin typeface="Calibri" panose="020F0502020204030204" pitchFamily="34" charset="0"/>
                <a:cs typeface="Times New Roman" panose="02020603050405020304" pitchFamily="18" charset="0"/>
              </a:rPr>
              <a:t>-      Dificultad de movilidad para asistir a la empresa receptora o institución educativa.</a:t>
            </a:r>
          </a:p>
          <a:p>
            <a:pPr marL="1455738" indent="-571500" algn="just">
              <a:buFontTx/>
              <a:buChar char="-"/>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No se ha podido tener contacto con el/la estudiante.</a:t>
            </a:r>
          </a:p>
          <a:p>
            <a:pPr marL="1455738" indent="-571500" algn="just">
              <a:buFontTx/>
              <a:buChar char="-"/>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El representante o padre/madre familia no autoriza la carta para asistir a la entidad receptora o institución educativa.</a:t>
            </a:r>
          </a:p>
          <a:p>
            <a:pPr algn="just"/>
            <a:endParaRPr lang="es-EC" sz="36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La comisión del FCT aprobará el Proyecto Didáctico Demostrativo y designará docentes técnicos tutores para que lo ejecuten.</a:t>
            </a: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Elaborará y enviará a los y las estudiantes que no tienen conectividad una guía para la ejecución del Proyecto Didáctico Demostrativo.</a:t>
            </a:r>
          </a:p>
          <a:p>
            <a:pPr marL="342900" indent="-342900" algn="just">
              <a:buFont typeface="Wingdings" panose="05000000000000000000" pitchFamily="2" charset="2"/>
              <a:buChar char="ü"/>
            </a:pPr>
            <a:endParaRPr lang="es-EC" sz="3600" b="1" dirty="0">
              <a:solidFill>
                <a:schemeClr val="tx1">
                  <a:lumMod val="75000"/>
                  <a:lumOff val="25000"/>
                </a:schemeClr>
              </a:solidFill>
              <a:latin typeface="Calibri" panose="020F0502020204030204" pitchFamily="34" charset="0"/>
              <a:cs typeface="Times New Roman" panose="02020603050405020304" pitchFamily="18" charset="0"/>
            </a:endParaRPr>
          </a:p>
          <a:p>
            <a:pPr algn="just"/>
            <a:r>
              <a:rPr lang="es-EC" sz="3600" b="1" dirty="0">
                <a:solidFill>
                  <a:schemeClr val="tx1">
                    <a:lumMod val="75000"/>
                    <a:lumOff val="25000"/>
                  </a:schemeClr>
                </a:solidFill>
                <a:latin typeface="Calibri" panose="020F0502020204030204" pitchFamily="34" charset="0"/>
                <a:cs typeface="Times New Roman" panose="02020603050405020304" pitchFamily="18" charset="0"/>
              </a:rPr>
              <a:t>DOCENTES TÉCNICOS TUTORES</a:t>
            </a:r>
          </a:p>
          <a:p>
            <a:pPr algn="just"/>
            <a:endParaRPr lang="es-EC" sz="36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Junto con el director de área, en colaboración con los y las estudiantes deberán elaborar un Proyecto Didáctico Demostrativo.</a:t>
            </a: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Organizarán grupos de trabajo con los y las estudiantes que optaron por este escenario. </a:t>
            </a: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Realizarán el acompañamiento y seguimiento durante la ejecución del Proyecto Didáctico Demostrativo. </a:t>
            </a: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Llevarán un registro semanal de actividades  del avance de los Proyectos Didácticos Demostrativos. </a:t>
            </a: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Los y las estudiantes presentarán un informe final de ejecución y participación del Proyecto Didáctico Demostrativo al docente tutor para su revisión y calificación correspondiente. </a:t>
            </a:r>
          </a:p>
          <a:p>
            <a:pPr marL="342900" indent="-342900" algn="just">
              <a:buFont typeface="Wingdings" panose="05000000000000000000" pitchFamily="2" charset="2"/>
              <a:buChar char="ü"/>
            </a:pPr>
            <a:endParaRPr lang="es-EC" sz="3600" dirty="0">
              <a:solidFill>
                <a:schemeClr val="tx1">
                  <a:lumMod val="65000"/>
                  <a:lumOff val="35000"/>
                </a:schemeClr>
              </a:solidFill>
              <a:latin typeface="Calibri" panose="020F0502020204030204" pitchFamily="34" charset="0"/>
              <a:cs typeface="Times New Roman" panose="02020603050405020304" pitchFamily="18" charset="0"/>
            </a:endParaRPr>
          </a:p>
          <a:p>
            <a:pPr algn="just"/>
            <a:r>
              <a:rPr lang="es-EC" sz="3600" b="1" dirty="0">
                <a:solidFill>
                  <a:schemeClr val="tx1">
                    <a:lumMod val="75000"/>
                    <a:lumOff val="25000"/>
                  </a:schemeClr>
                </a:solidFill>
                <a:latin typeface="Calibri" panose="020F0502020204030204" pitchFamily="34" charset="0"/>
                <a:cs typeface="Times New Roman" panose="02020603050405020304" pitchFamily="18" charset="0"/>
              </a:rPr>
              <a:t>AUTORIDADES INSTITUCIÓN EDUCATIVA</a:t>
            </a:r>
          </a:p>
          <a:p>
            <a:pPr marL="342900" indent="-342900" algn="just">
              <a:buFont typeface="Wingdings" panose="05000000000000000000" pitchFamily="2" charset="2"/>
              <a:buChar char="ü"/>
            </a:pPr>
            <a:endParaRPr lang="es-EC" sz="36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Una vez concluidas las prácticas de FCT , las autoridades deben emitir los respectivos certificados de cumplimiento del módulo de FCT</a:t>
            </a:r>
          </a:p>
        </p:txBody>
      </p:sp>
      <p:cxnSp>
        <p:nvCxnSpPr>
          <p:cNvPr id="15" name="Conector recto 14">
            <a:extLst>
              <a:ext uri="{FF2B5EF4-FFF2-40B4-BE49-F238E27FC236}">
                <a16:creationId xmlns:a16="http://schemas.microsoft.com/office/drawing/2014/main" id="{C991A35E-35E6-46A5-9A42-C6B55B1EF7AA}"/>
              </a:ext>
            </a:extLst>
          </p:cNvPr>
          <p:cNvCxnSpPr>
            <a:cxnSpLocks/>
          </p:cNvCxnSpPr>
          <p:nvPr/>
        </p:nvCxnSpPr>
        <p:spPr>
          <a:xfrm>
            <a:off x="5425440" y="1761274"/>
            <a:ext cx="0" cy="10193452"/>
          </a:xfrm>
          <a:prstGeom prst="line">
            <a:avLst/>
          </a:prstGeom>
          <a:ln w="9525" cap="flat" cmpd="sng" algn="ctr">
            <a:solidFill>
              <a:schemeClr val="dk1"/>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03574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59611" y="-754224"/>
            <a:ext cx="15524923" cy="2940050"/>
          </a:xfrm>
        </p:spPr>
        <p:txBody>
          <a:bodyPr>
            <a:normAutofit/>
          </a:bodyPr>
          <a:lstStyle/>
          <a:p>
            <a:pPr algn="r"/>
            <a:r>
              <a:rPr lang="en-US" sz="4400" dirty="0" err="1">
                <a:solidFill>
                  <a:schemeClr val="accent6"/>
                </a:solidFill>
              </a:rPr>
              <a:t>Módulo</a:t>
            </a:r>
            <a:r>
              <a:rPr lang="en-US" sz="4400" dirty="0">
                <a:solidFill>
                  <a:schemeClr val="accent6"/>
                </a:solidFill>
              </a:rPr>
              <a:t> de </a:t>
            </a:r>
            <a:r>
              <a:rPr lang="en-US" sz="4400" dirty="0" err="1">
                <a:solidFill>
                  <a:schemeClr val="accent6"/>
                </a:solidFill>
              </a:rPr>
              <a:t>Formación</a:t>
            </a:r>
            <a:r>
              <a:rPr lang="en-US" sz="4400" dirty="0">
                <a:solidFill>
                  <a:schemeClr val="accent6"/>
                </a:solidFill>
              </a:rPr>
              <a:t> </a:t>
            </a:r>
            <a:r>
              <a:rPr lang="en-US" sz="4400" dirty="0" err="1">
                <a:solidFill>
                  <a:schemeClr val="accent6"/>
                </a:solidFill>
              </a:rPr>
              <a:t>en</a:t>
            </a:r>
            <a:r>
              <a:rPr lang="en-US" sz="4400" dirty="0">
                <a:solidFill>
                  <a:schemeClr val="accent6"/>
                </a:solidFill>
              </a:rPr>
              <a:t> </a:t>
            </a:r>
            <a:r>
              <a:rPr lang="en-US" sz="4400" dirty="0" err="1">
                <a:solidFill>
                  <a:schemeClr val="accent6"/>
                </a:solidFill>
              </a:rPr>
              <a:t>Centros</a:t>
            </a:r>
            <a:r>
              <a:rPr lang="en-US" sz="4400" dirty="0">
                <a:solidFill>
                  <a:schemeClr val="accent6"/>
                </a:solidFill>
              </a:rPr>
              <a:t> de </a:t>
            </a:r>
            <a:r>
              <a:rPr lang="en-US" sz="4400" dirty="0" err="1">
                <a:solidFill>
                  <a:schemeClr val="accent6"/>
                </a:solidFill>
              </a:rPr>
              <a:t>Trabajo</a:t>
            </a:r>
            <a:r>
              <a:rPr lang="en-US" sz="4400" dirty="0">
                <a:solidFill>
                  <a:schemeClr val="accent6"/>
                </a:solidFill>
              </a:rPr>
              <a:t> - FCT </a:t>
            </a:r>
          </a:p>
        </p:txBody>
      </p:sp>
      <p:sp>
        <p:nvSpPr>
          <p:cNvPr id="8" name="CuadroTexto 7">
            <a:extLst>
              <a:ext uri="{FF2B5EF4-FFF2-40B4-BE49-F238E27FC236}">
                <a16:creationId xmlns:a16="http://schemas.microsoft.com/office/drawing/2014/main" id="{70108225-2A58-4AFA-9303-215E3D9CCB63}"/>
              </a:ext>
            </a:extLst>
          </p:cNvPr>
          <p:cNvSpPr txBox="1"/>
          <p:nvPr/>
        </p:nvSpPr>
        <p:spPr>
          <a:xfrm>
            <a:off x="845820" y="1416385"/>
            <a:ext cx="12115800" cy="769441"/>
          </a:xfrm>
          <a:prstGeom prst="rect">
            <a:avLst/>
          </a:prstGeom>
          <a:noFill/>
        </p:spPr>
        <p:txBody>
          <a:bodyPr wrap="square">
            <a:spAutoFit/>
          </a:bodyPr>
          <a:lstStyle/>
          <a:p>
            <a:pPr algn="just"/>
            <a:r>
              <a:rPr lang="es-EC" sz="4400" b="1" dirty="0">
                <a:solidFill>
                  <a:schemeClr val="tx1">
                    <a:lumMod val="75000"/>
                    <a:lumOff val="25000"/>
                  </a:schemeClr>
                </a:solidFill>
                <a:latin typeface="Calibri" panose="020F0502020204030204" pitchFamily="34" charset="0"/>
                <a:cs typeface="Times New Roman" panose="02020603050405020304" pitchFamily="18" charset="0"/>
              </a:rPr>
              <a:t>ANEXO 1</a:t>
            </a:r>
          </a:p>
        </p:txBody>
      </p:sp>
      <p:graphicFrame>
        <p:nvGraphicFramePr>
          <p:cNvPr id="5" name="Tabla 4">
            <a:extLst>
              <a:ext uri="{FF2B5EF4-FFF2-40B4-BE49-F238E27FC236}">
                <a16:creationId xmlns:a16="http://schemas.microsoft.com/office/drawing/2014/main" id="{BEF70AA0-ECDB-4EA2-8A1B-B95B71BDD151}"/>
              </a:ext>
            </a:extLst>
          </p:cNvPr>
          <p:cNvGraphicFramePr>
            <a:graphicFrameLocks noGrp="1"/>
          </p:cNvGraphicFramePr>
          <p:nvPr>
            <p:extLst>
              <p:ext uri="{D42A27DB-BD31-4B8C-83A1-F6EECF244321}">
                <p14:modId xmlns:p14="http://schemas.microsoft.com/office/powerpoint/2010/main" val="3331404983"/>
              </p:ext>
            </p:extLst>
          </p:nvPr>
        </p:nvGraphicFramePr>
        <p:xfrm>
          <a:off x="3285010" y="1077214"/>
          <a:ext cx="11772902" cy="6249805"/>
        </p:xfrm>
        <a:graphic>
          <a:graphicData uri="http://schemas.openxmlformats.org/drawingml/2006/table">
            <a:tbl>
              <a:tblPr firstRow="1" firstCol="1" lastRow="1" lastCol="1" bandRow="1" bandCol="1">
                <a:tableStyleId>{F2DE63D5-997A-4646-A377-4702673A728D}</a:tableStyleId>
              </a:tblPr>
              <a:tblGrid>
                <a:gridCol w="2816452">
                  <a:extLst>
                    <a:ext uri="{9D8B030D-6E8A-4147-A177-3AD203B41FA5}">
                      <a16:colId xmlns:a16="http://schemas.microsoft.com/office/drawing/2014/main" val="847002223"/>
                    </a:ext>
                  </a:extLst>
                </a:gridCol>
                <a:gridCol w="1083098">
                  <a:extLst>
                    <a:ext uri="{9D8B030D-6E8A-4147-A177-3AD203B41FA5}">
                      <a16:colId xmlns:a16="http://schemas.microsoft.com/office/drawing/2014/main" val="2837907042"/>
                    </a:ext>
                  </a:extLst>
                </a:gridCol>
                <a:gridCol w="2952567">
                  <a:extLst>
                    <a:ext uri="{9D8B030D-6E8A-4147-A177-3AD203B41FA5}">
                      <a16:colId xmlns:a16="http://schemas.microsoft.com/office/drawing/2014/main" val="3707279949"/>
                    </a:ext>
                  </a:extLst>
                </a:gridCol>
                <a:gridCol w="521375">
                  <a:extLst>
                    <a:ext uri="{9D8B030D-6E8A-4147-A177-3AD203B41FA5}">
                      <a16:colId xmlns:a16="http://schemas.microsoft.com/office/drawing/2014/main" val="265764283"/>
                    </a:ext>
                  </a:extLst>
                </a:gridCol>
                <a:gridCol w="521375">
                  <a:extLst>
                    <a:ext uri="{9D8B030D-6E8A-4147-A177-3AD203B41FA5}">
                      <a16:colId xmlns:a16="http://schemas.microsoft.com/office/drawing/2014/main" val="2587682854"/>
                    </a:ext>
                  </a:extLst>
                </a:gridCol>
                <a:gridCol w="1471746">
                  <a:extLst>
                    <a:ext uri="{9D8B030D-6E8A-4147-A177-3AD203B41FA5}">
                      <a16:colId xmlns:a16="http://schemas.microsoft.com/office/drawing/2014/main" val="3048930209"/>
                    </a:ext>
                  </a:extLst>
                </a:gridCol>
                <a:gridCol w="208317">
                  <a:extLst>
                    <a:ext uri="{9D8B030D-6E8A-4147-A177-3AD203B41FA5}">
                      <a16:colId xmlns:a16="http://schemas.microsoft.com/office/drawing/2014/main" val="620872685"/>
                    </a:ext>
                  </a:extLst>
                </a:gridCol>
                <a:gridCol w="1314986">
                  <a:extLst>
                    <a:ext uri="{9D8B030D-6E8A-4147-A177-3AD203B41FA5}">
                      <a16:colId xmlns:a16="http://schemas.microsoft.com/office/drawing/2014/main" val="3887788617"/>
                    </a:ext>
                  </a:extLst>
                </a:gridCol>
                <a:gridCol w="882986">
                  <a:extLst>
                    <a:ext uri="{9D8B030D-6E8A-4147-A177-3AD203B41FA5}">
                      <a16:colId xmlns:a16="http://schemas.microsoft.com/office/drawing/2014/main" val="406421219"/>
                    </a:ext>
                  </a:extLst>
                </a:gridCol>
              </a:tblGrid>
              <a:tr h="574565">
                <a:tc gridSpan="9">
                  <a:txBody>
                    <a:bodyPr/>
                    <a:lstStyle/>
                    <a:p>
                      <a:pPr marL="2196465" marR="204470" indent="-1977390" algn="ctr">
                        <a:lnSpc>
                          <a:spcPct val="100000"/>
                        </a:lnSpc>
                        <a:spcBef>
                          <a:spcPts val="1055"/>
                        </a:spcBef>
                        <a:spcAft>
                          <a:spcPts val="0"/>
                        </a:spcAft>
                      </a:pPr>
                      <a:r>
                        <a:rPr lang="es-ES" sz="2800" b="1" cap="none" spc="0" noProof="0" dirty="0">
                          <a:solidFill>
                            <a:schemeClr val="tx1"/>
                          </a:solidFill>
                          <a:effectLst/>
                        </a:rPr>
                        <a:t>CARTA AUTORIZACIÓN: MÓDULO DE FORMACIÓN EN CENTROS DE TRABAJO</a:t>
                      </a:r>
                      <a:endParaRPr lang="es-ES" sz="2800" b="1" cap="none" spc="0" noProof="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505998537"/>
                  </a:ext>
                </a:extLst>
              </a:tr>
              <a:tr h="494206">
                <a:tc gridSpan="9">
                  <a:txBody>
                    <a:bodyPr/>
                    <a:lstStyle/>
                    <a:p>
                      <a:pPr marL="67945" algn="l">
                        <a:lnSpc>
                          <a:spcPct val="100000"/>
                        </a:lnSpc>
                        <a:spcBef>
                          <a:spcPts val="140"/>
                        </a:spcBef>
                        <a:spcAft>
                          <a:spcPts val="0"/>
                        </a:spcAft>
                      </a:pPr>
                      <a:r>
                        <a:rPr lang="es-ES" sz="2000" b="1" cap="none" spc="0" noProof="0">
                          <a:solidFill>
                            <a:schemeClr val="tx1"/>
                          </a:solidFill>
                          <a:effectLst/>
                        </a:rPr>
                        <a:t>1.- DATOS INFORMATIVOS</a:t>
                      </a:r>
                      <a:endParaRPr lang="es-ES" sz="2000" b="1"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870589228"/>
                  </a:ext>
                </a:extLst>
              </a:tr>
              <a:tr h="735282">
                <a:tc>
                  <a:txBody>
                    <a:bodyPr/>
                    <a:lstStyle/>
                    <a:p>
                      <a:pPr marL="67945" marR="59055">
                        <a:lnSpc>
                          <a:spcPct val="100000"/>
                        </a:lnSpc>
                        <a:spcBef>
                          <a:spcPts val="20"/>
                        </a:spcBef>
                        <a:spcAft>
                          <a:spcPts val="0"/>
                        </a:spcAft>
                      </a:pPr>
                      <a:r>
                        <a:rPr lang="es-ES" sz="2000" b="1" cap="none" spc="0" noProof="0" dirty="0">
                          <a:solidFill>
                            <a:schemeClr val="tx1"/>
                          </a:solidFill>
                          <a:effectLst/>
                        </a:rPr>
                        <a:t>Apellidos y Nombres de el/la estudiante</a:t>
                      </a:r>
                      <a:endParaRPr lang="es-ES" sz="2000" b="1" cap="none" spc="0" noProof="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4">
                  <a:txBody>
                    <a:bodyPr/>
                    <a:lstStyle/>
                    <a:p>
                      <a:pPr>
                        <a:lnSpc>
                          <a:spcPct val="100000"/>
                        </a:lnSpc>
                      </a:pPr>
                      <a:r>
                        <a:rPr lang="es-ES" sz="2000" cap="none" spc="0" noProof="0">
                          <a:solidFill>
                            <a:schemeClr val="tx1"/>
                          </a:solidFill>
                          <a:effectLst/>
                        </a:rPr>
                        <a:t> </a:t>
                      </a:r>
                      <a:endParaRPr lang="es-ES" sz="2000"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0000"/>
                        </a:lnSpc>
                        <a:spcBef>
                          <a:spcPts val="50"/>
                        </a:spcBef>
                      </a:pPr>
                      <a:r>
                        <a:rPr lang="es-ES" sz="2000" cap="none" spc="0" noProof="0">
                          <a:solidFill>
                            <a:schemeClr val="tx1"/>
                          </a:solidFill>
                          <a:effectLst/>
                        </a:rPr>
                        <a:t> </a:t>
                      </a:r>
                    </a:p>
                    <a:p>
                      <a:pPr marL="74295">
                        <a:lnSpc>
                          <a:spcPct val="100000"/>
                        </a:lnSpc>
                        <a:spcBef>
                          <a:spcPts val="5"/>
                        </a:spcBef>
                        <a:spcAft>
                          <a:spcPts val="0"/>
                        </a:spcAft>
                      </a:pPr>
                      <a:r>
                        <a:rPr lang="es-ES" sz="2000" cap="none" spc="0" noProof="0">
                          <a:solidFill>
                            <a:schemeClr val="tx1"/>
                          </a:solidFill>
                          <a:effectLst/>
                        </a:rPr>
                        <a:t>Cédula</a:t>
                      </a:r>
                      <a:endParaRPr lang="es-ES" sz="2000"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3">
                  <a:txBody>
                    <a:bodyPr/>
                    <a:lstStyle/>
                    <a:p>
                      <a:pPr>
                        <a:lnSpc>
                          <a:spcPct val="100000"/>
                        </a:lnSpc>
                      </a:pPr>
                      <a:r>
                        <a:rPr lang="es-ES" sz="2000" b="1" cap="none" spc="0" noProof="0">
                          <a:solidFill>
                            <a:schemeClr val="tx1"/>
                          </a:solidFill>
                          <a:effectLst/>
                        </a:rPr>
                        <a:t> </a:t>
                      </a:r>
                      <a:endParaRPr lang="es-ES" sz="5400" noProof="0"/>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r>
                        <a:rPr lang="en-US" sz="1400" b="1" cap="none" spc="0">
                          <a:solidFill>
                            <a:schemeClr val="tx1"/>
                          </a:solidFill>
                          <a:effectLst/>
                        </a:rPr>
                        <a:t> </a:t>
                      </a:r>
                      <a:endParaRPr lang="es-EC" sz="1400" b="1" cap="none" spc="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tc>
                <a:tc hMerge="1">
                  <a:txBody>
                    <a:bodyPr/>
                    <a:lstStyle/>
                    <a:p>
                      <a:endParaRPr lang="es-EC"/>
                    </a:p>
                  </a:txBody>
                  <a:tcPr/>
                </a:tc>
                <a:extLst>
                  <a:ext uri="{0D108BD9-81ED-4DB2-BD59-A6C34878D82A}">
                    <a16:rowId xmlns:a16="http://schemas.microsoft.com/office/drawing/2014/main" val="4244882188"/>
                  </a:ext>
                </a:extLst>
              </a:tr>
              <a:tr h="721888">
                <a:tc>
                  <a:txBody>
                    <a:bodyPr/>
                    <a:lstStyle/>
                    <a:p>
                      <a:pPr marL="67945" marR="92075">
                        <a:lnSpc>
                          <a:spcPct val="100000"/>
                        </a:lnSpc>
                        <a:spcBef>
                          <a:spcPts val="25"/>
                        </a:spcBef>
                        <a:spcAft>
                          <a:spcPts val="0"/>
                        </a:spcAft>
                      </a:pPr>
                      <a:r>
                        <a:rPr lang="es-ES" sz="2000" b="1" cap="none" spc="0" noProof="0">
                          <a:solidFill>
                            <a:schemeClr val="tx1"/>
                          </a:solidFill>
                          <a:effectLst/>
                        </a:rPr>
                        <a:t>Lugar y Fecha de nacimiento</a:t>
                      </a:r>
                      <a:endParaRPr lang="es-ES" sz="2000" b="1"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4">
                  <a:txBody>
                    <a:bodyPr/>
                    <a:lstStyle/>
                    <a:p>
                      <a:pPr>
                        <a:lnSpc>
                          <a:spcPct val="100000"/>
                        </a:lnSpc>
                      </a:pPr>
                      <a:r>
                        <a:rPr lang="es-ES" sz="2000" cap="none" spc="0" noProof="0">
                          <a:solidFill>
                            <a:schemeClr val="tx1"/>
                          </a:solidFill>
                          <a:effectLst/>
                        </a:rPr>
                        <a:t> </a:t>
                      </a:r>
                      <a:endParaRPr lang="es-ES" sz="2000"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marL="74295">
                        <a:lnSpc>
                          <a:spcPct val="100000"/>
                        </a:lnSpc>
                        <a:spcBef>
                          <a:spcPts val="700"/>
                        </a:spcBef>
                        <a:spcAft>
                          <a:spcPts val="0"/>
                        </a:spcAft>
                      </a:pPr>
                      <a:r>
                        <a:rPr lang="es-ES" sz="2000" cap="none" spc="0" noProof="0">
                          <a:solidFill>
                            <a:schemeClr val="tx1"/>
                          </a:solidFill>
                          <a:effectLst/>
                        </a:rPr>
                        <a:t>Edad</a:t>
                      </a:r>
                      <a:endParaRPr lang="es-ES" sz="2000"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3">
                  <a:txBody>
                    <a:bodyPr/>
                    <a:lstStyle/>
                    <a:p>
                      <a:pPr marL="67310" algn="l">
                        <a:lnSpc>
                          <a:spcPct val="100000"/>
                        </a:lnSpc>
                        <a:spcBef>
                          <a:spcPts val="700"/>
                        </a:spcBef>
                        <a:spcAft>
                          <a:spcPts val="0"/>
                        </a:spcAft>
                      </a:pPr>
                      <a:r>
                        <a:rPr lang="es-ES" sz="2000" b="1" cap="none" spc="0" noProof="0">
                          <a:solidFill>
                            <a:schemeClr val="tx1"/>
                          </a:solidFill>
                          <a:effectLst/>
                        </a:rPr>
                        <a:t>aa/mm/dd</a:t>
                      </a:r>
                      <a:endParaRPr lang="es-ES" sz="2000" b="1"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89300245"/>
                  </a:ext>
                </a:extLst>
              </a:tr>
              <a:tr h="705147">
                <a:tc>
                  <a:txBody>
                    <a:bodyPr/>
                    <a:lstStyle/>
                    <a:p>
                      <a:pPr marL="67945">
                        <a:lnSpc>
                          <a:spcPct val="100000"/>
                        </a:lnSpc>
                      </a:pPr>
                      <a:r>
                        <a:rPr lang="es-ES" sz="2000" b="1" cap="none" spc="0" noProof="0">
                          <a:solidFill>
                            <a:schemeClr val="tx1"/>
                          </a:solidFill>
                          <a:effectLst/>
                        </a:rPr>
                        <a:t>Dirección</a:t>
                      </a:r>
                    </a:p>
                    <a:p>
                      <a:pPr marL="67945">
                        <a:lnSpc>
                          <a:spcPct val="100000"/>
                        </a:lnSpc>
                        <a:spcBef>
                          <a:spcPts val="10"/>
                        </a:spcBef>
                        <a:spcAft>
                          <a:spcPts val="0"/>
                        </a:spcAft>
                      </a:pPr>
                      <a:r>
                        <a:rPr lang="es-ES" sz="2000" b="1" cap="none" spc="0" noProof="0">
                          <a:solidFill>
                            <a:schemeClr val="tx1"/>
                          </a:solidFill>
                          <a:effectLst/>
                        </a:rPr>
                        <a:t>Domiciliaria</a:t>
                      </a:r>
                      <a:endParaRPr lang="es-ES" sz="2000" b="1"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8">
                  <a:txBody>
                    <a:bodyPr/>
                    <a:lstStyle/>
                    <a:p>
                      <a:pPr algn="l">
                        <a:lnSpc>
                          <a:spcPct val="100000"/>
                        </a:lnSpc>
                      </a:pPr>
                      <a:r>
                        <a:rPr lang="es-ES" sz="2000" b="1" cap="none" spc="0" noProof="0">
                          <a:solidFill>
                            <a:schemeClr val="tx1"/>
                          </a:solidFill>
                          <a:effectLst/>
                        </a:rPr>
                        <a:t> </a:t>
                      </a:r>
                      <a:endParaRPr lang="es-ES" sz="2000" b="1"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471711327"/>
                  </a:ext>
                </a:extLst>
              </a:tr>
              <a:tr h="494206">
                <a:tc>
                  <a:txBody>
                    <a:bodyPr/>
                    <a:lstStyle/>
                    <a:p>
                      <a:pPr marL="67945">
                        <a:lnSpc>
                          <a:spcPct val="100000"/>
                        </a:lnSpc>
                        <a:spcBef>
                          <a:spcPts val="140"/>
                        </a:spcBef>
                        <a:spcAft>
                          <a:spcPts val="0"/>
                        </a:spcAft>
                      </a:pPr>
                      <a:r>
                        <a:rPr lang="es-ES" sz="2000" b="1" cap="none" spc="0" noProof="0">
                          <a:solidFill>
                            <a:schemeClr val="tx1"/>
                          </a:solidFill>
                          <a:effectLst/>
                        </a:rPr>
                        <a:t>Teléfonos</a:t>
                      </a:r>
                      <a:endParaRPr lang="es-ES" sz="2000" b="1"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8">
                  <a:txBody>
                    <a:bodyPr/>
                    <a:lstStyle/>
                    <a:p>
                      <a:pPr algn="l">
                        <a:lnSpc>
                          <a:spcPct val="100000"/>
                        </a:lnSpc>
                      </a:pPr>
                      <a:r>
                        <a:rPr lang="es-ES" sz="2000" b="1" cap="none" spc="0" noProof="0">
                          <a:solidFill>
                            <a:schemeClr val="tx1"/>
                          </a:solidFill>
                          <a:effectLst/>
                        </a:rPr>
                        <a:t> </a:t>
                      </a:r>
                      <a:endParaRPr lang="es-ES" sz="2000" b="1"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52691692"/>
                  </a:ext>
                </a:extLst>
              </a:tr>
              <a:tr h="494206">
                <a:tc>
                  <a:txBody>
                    <a:bodyPr/>
                    <a:lstStyle/>
                    <a:p>
                      <a:pPr marL="67945" marR="345440">
                        <a:lnSpc>
                          <a:spcPct val="100000"/>
                        </a:lnSpc>
                        <a:spcBef>
                          <a:spcPts val="20"/>
                        </a:spcBef>
                        <a:spcAft>
                          <a:spcPts val="0"/>
                        </a:spcAft>
                      </a:pPr>
                      <a:r>
                        <a:rPr lang="es-ES" sz="2000" b="1" cap="none" spc="0" noProof="0">
                          <a:solidFill>
                            <a:schemeClr val="tx1"/>
                          </a:solidFill>
                          <a:effectLst/>
                        </a:rPr>
                        <a:t>Nombre madre</a:t>
                      </a:r>
                      <a:endParaRPr lang="es-ES" sz="2000" b="1"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nSpc>
                          <a:spcPct val="100000"/>
                        </a:lnSpc>
                      </a:pPr>
                      <a:r>
                        <a:rPr lang="es-ES" sz="2000" cap="none" spc="0" noProof="0">
                          <a:solidFill>
                            <a:schemeClr val="tx1"/>
                          </a:solidFill>
                          <a:effectLst/>
                        </a:rPr>
                        <a:t> </a:t>
                      </a:r>
                      <a:endParaRPr lang="es-ES" sz="5400" noProof="0"/>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120">
                        <a:lnSpc>
                          <a:spcPct val="100000"/>
                        </a:lnSpc>
                        <a:spcBef>
                          <a:spcPts val="695"/>
                        </a:spcBef>
                        <a:spcAft>
                          <a:spcPts val="0"/>
                        </a:spcAft>
                      </a:pPr>
                      <a:r>
                        <a:rPr lang="es-ES" sz="2000" cap="none" spc="0" noProof="0">
                          <a:solidFill>
                            <a:schemeClr val="tx1"/>
                          </a:solidFill>
                          <a:effectLst/>
                        </a:rPr>
                        <a:t>Ocupación</a:t>
                      </a:r>
                      <a:endParaRPr lang="es-ES" sz="2000"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4">
                  <a:txBody>
                    <a:bodyPr/>
                    <a:lstStyle/>
                    <a:p>
                      <a:pPr>
                        <a:lnSpc>
                          <a:spcPct val="100000"/>
                        </a:lnSpc>
                      </a:pPr>
                      <a:r>
                        <a:rPr lang="es-ES" sz="2000" cap="none" spc="0" noProof="0">
                          <a:solidFill>
                            <a:schemeClr val="tx1"/>
                          </a:solidFill>
                          <a:effectLst/>
                        </a:rPr>
                        <a:t> </a:t>
                      </a:r>
                      <a:endParaRPr lang="es-ES" sz="2000"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marL="67945">
                        <a:lnSpc>
                          <a:spcPct val="100000"/>
                        </a:lnSpc>
                        <a:spcBef>
                          <a:spcPts val="695"/>
                        </a:spcBef>
                        <a:spcAft>
                          <a:spcPts val="0"/>
                        </a:spcAft>
                      </a:pPr>
                      <a:r>
                        <a:rPr lang="es-ES" sz="2000" cap="none" spc="0" noProof="0">
                          <a:solidFill>
                            <a:schemeClr val="tx1"/>
                          </a:solidFill>
                          <a:effectLst/>
                        </a:rPr>
                        <a:t>Edad</a:t>
                      </a:r>
                      <a:endParaRPr lang="es-ES" sz="2000"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lnSpc>
                          <a:spcPct val="100000"/>
                        </a:lnSpc>
                      </a:pPr>
                      <a:r>
                        <a:rPr lang="es-ES" sz="2000" b="1" cap="none" spc="0" noProof="0">
                          <a:solidFill>
                            <a:schemeClr val="tx1"/>
                          </a:solidFill>
                          <a:effectLst/>
                        </a:rPr>
                        <a:t> </a:t>
                      </a:r>
                      <a:endParaRPr lang="es-ES" sz="2000" b="1"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0460578"/>
                  </a:ext>
                </a:extLst>
              </a:tr>
              <a:tr h="705147">
                <a:tc>
                  <a:txBody>
                    <a:bodyPr/>
                    <a:lstStyle/>
                    <a:p>
                      <a:pPr marL="67945">
                        <a:lnSpc>
                          <a:spcPct val="100000"/>
                        </a:lnSpc>
                      </a:pPr>
                      <a:r>
                        <a:rPr lang="es-ES" sz="2000" b="1" cap="none" spc="0" noProof="0">
                          <a:solidFill>
                            <a:schemeClr val="tx1"/>
                          </a:solidFill>
                          <a:effectLst/>
                        </a:rPr>
                        <a:t>Nombre</a:t>
                      </a:r>
                    </a:p>
                    <a:p>
                      <a:pPr marL="67945">
                        <a:lnSpc>
                          <a:spcPct val="100000"/>
                        </a:lnSpc>
                        <a:spcBef>
                          <a:spcPts val="10"/>
                        </a:spcBef>
                        <a:spcAft>
                          <a:spcPts val="0"/>
                        </a:spcAft>
                      </a:pPr>
                      <a:r>
                        <a:rPr lang="es-ES" sz="2000" b="1" cap="none" spc="0" noProof="0">
                          <a:solidFill>
                            <a:schemeClr val="tx1"/>
                          </a:solidFill>
                          <a:effectLst/>
                        </a:rPr>
                        <a:t>padre</a:t>
                      </a:r>
                      <a:endParaRPr lang="es-ES" sz="2000" b="1"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nSpc>
                          <a:spcPct val="100000"/>
                        </a:lnSpc>
                      </a:pPr>
                      <a:r>
                        <a:rPr lang="es-ES" sz="2000" cap="none" spc="0" noProof="0">
                          <a:solidFill>
                            <a:schemeClr val="tx1"/>
                          </a:solidFill>
                          <a:effectLst/>
                        </a:rPr>
                        <a:t> </a:t>
                      </a:r>
                      <a:endParaRPr lang="es-ES" sz="5400" noProof="0"/>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120">
                        <a:lnSpc>
                          <a:spcPct val="100000"/>
                        </a:lnSpc>
                        <a:spcBef>
                          <a:spcPts val="690"/>
                        </a:spcBef>
                        <a:spcAft>
                          <a:spcPts val="0"/>
                        </a:spcAft>
                      </a:pPr>
                      <a:r>
                        <a:rPr lang="es-ES" sz="2000" cap="none" spc="0" noProof="0">
                          <a:solidFill>
                            <a:schemeClr val="tx1"/>
                          </a:solidFill>
                          <a:effectLst/>
                        </a:rPr>
                        <a:t>Ocupación</a:t>
                      </a:r>
                      <a:endParaRPr lang="es-ES" sz="2000"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4">
                  <a:txBody>
                    <a:bodyPr/>
                    <a:lstStyle/>
                    <a:p>
                      <a:pPr>
                        <a:lnSpc>
                          <a:spcPct val="100000"/>
                        </a:lnSpc>
                      </a:pPr>
                      <a:r>
                        <a:rPr lang="es-ES" sz="2000" cap="none" spc="0" noProof="0">
                          <a:solidFill>
                            <a:schemeClr val="tx1"/>
                          </a:solidFill>
                          <a:effectLst/>
                        </a:rPr>
                        <a:t> </a:t>
                      </a:r>
                      <a:endParaRPr lang="es-ES" sz="2000"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marL="67945">
                        <a:lnSpc>
                          <a:spcPct val="100000"/>
                        </a:lnSpc>
                        <a:spcBef>
                          <a:spcPts val="690"/>
                        </a:spcBef>
                        <a:spcAft>
                          <a:spcPts val="0"/>
                        </a:spcAft>
                      </a:pPr>
                      <a:r>
                        <a:rPr lang="es-ES" sz="2000" cap="none" spc="0" noProof="0">
                          <a:solidFill>
                            <a:schemeClr val="tx1"/>
                          </a:solidFill>
                          <a:effectLst/>
                        </a:rPr>
                        <a:t>Edad</a:t>
                      </a:r>
                      <a:endParaRPr lang="es-ES" sz="2000"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lnSpc>
                          <a:spcPct val="100000"/>
                        </a:lnSpc>
                      </a:pPr>
                      <a:r>
                        <a:rPr lang="es-ES" sz="2000" b="1" cap="none" spc="0" noProof="0">
                          <a:solidFill>
                            <a:schemeClr val="tx1"/>
                          </a:solidFill>
                          <a:effectLst/>
                        </a:rPr>
                        <a:t> </a:t>
                      </a:r>
                      <a:endParaRPr lang="es-ES" sz="2000" b="1"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845525"/>
                  </a:ext>
                </a:extLst>
              </a:tr>
              <a:tr h="494206">
                <a:tc>
                  <a:txBody>
                    <a:bodyPr/>
                    <a:lstStyle/>
                    <a:p>
                      <a:pPr marL="67945" marR="483870">
                        <a:lnSpc>
                          <a:spcPct val="100000"/>
                        </a:lnSpc>
                        <a:spcBef>
                          <a:spcPts val="20"/>
                        </a:spcBef>
                        <a:spcAft>
                          <a:spcPts val="0"/>
                        </a:spcAft>
                      </a:pPr>
                      <a:r>
                        <a:rPr lang="es-ES" sz="2000" b="1" cap="none" spc="0" noProof="0">
                          <a:solidFill>
                            <a:schemeClr val="tx1"/>
                          </a:solidFill>
                          <a:effectLst/>
                        </a:rPr>
                        <a:t>Institución Educativa</a:t>
                      </a:r>
                      <a:endParaRPr lang="es-ES" sz="2000" b="1"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3">
                  <a:txBody>
                    <a:bodyPr/>
                    <a:lstStyle/>
                    <a:p>
                      <a:pPr>
                        <a:lnSpc>
                          <a:spcPct val="100000"/>
                        </a:lnSpc>
                      </a:pPr>
                      <a:r>
                        <a:rPr lang="es-ES" sz="2000" cap="none" spc="0" noProof="0">
                          <a:solidFill>
                            <a:schemeClr val="tx1"/>
                          </a:solidFill>
                          <a:effectLst/>
                        </a:rPr>
                        <a:t> </a:t>
                      </a:r>
                      <a:endParaRPr lang="es-ES" sz="2000"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tc gridSpan="3">
                  <a:txBody>
                    <a:bodyPr/>
                    <a:lstStyle/>
                    <a:p>
                      <a:pPr marL="172720">
                        <a:lnSpc>
                          <a:spcPct val="100000"/>
                        </a:lnSpc>
                        <a:spcBef>
                          <a:spcPts val="705"/>
                        </a:spcBef>
                        <a:spcAft>
                          <a:spcPts val="0"/>
                        </a:spcAft>
                      </a:pPr>
                      <a:r>
                        <a:rPr lang="es-ES" sz="2000" cap="none" spc="0" noProof="0">
                          <a:solidFill>
                            <a:schemeClr val="tx1"/>
                          </a:solidFill>
                          <a:effectLst/>
                        </a:rPr>
                        <a:t>AMIE</a:t>
                      </a:r>
                      <a:endParaRPr lang="es-ES" sz="2000"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EC"/>
                    </a:p>
                  </a:txBody>
                  <a:tcPr/>
                </a:tc>
                <a:tc hMerge="1">
                  <a:txBody>
                    <a:bodyPr/>
                    <a:lstStyle/>
                    <a:p>
                      <a:endParaRPr lang="es-EC"/>
                    </a:p>
                  </a:txBody>
                  <a:tcPr/>
                </a:tc>
                <a:tc gridSpan="2">
                  <a:txBody>
                    <a:bodyPr/>
                    <a:lstStyle/>
                    <a:p>
                      <a:pPr algn="l">
                        <a:lnSpc>
                          <a:spcPct val="100000"/>
                        </a:lnSpc>
                      </a:pPr>
                      <a:r>
                        <a:rPr lang="es-ES" sz="2000" b="1" cap="none" spc="0" noProof="0">
                          <a:solidFill>
                            <a:schemeClr val="tx1"/>
                          </a:solidFill>
                          <a:effectLst/>
                        </a:rPr>
                        <a:t> </a:t>
                      </a:r>
                      <a:endParaRPr lang="es-ES" sz="2000" b="1"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extLst>
                  <a:ext uri="{0D108BD9-81ED-4DB2-BD59-A6C34878D82A}">
                    <a16:rowId xmlns:a16="http://schemas.microsoft.com/office/drawing/2014/main" val="2743104189"/>
                  </a:ext>
                </a:extLst>
              </a:tr>
              <a:tr h="494206">
                <a:tc>
                  <a:txBody>
                    <a:bodyPr/>
                    <a:lstStyle/>
                    <a:p>
                      <a:pPr marL="67945" marR="448310">
                        <a:lnSpc>
                          <a:spcPct val="100000"/>
                        </a:lnSpc>
                        <a:spcBef>
                          <a:spcPts val="5"/>
                        </a:spcBef>
                        <a:spcAft>
                          <a:spcPts val="0"/>
                        </a:spcAft>
                      </a:pPr>
                      <a:r>
                        <a:rPr lang="es-ES" sz="2000" b="1" cap="none" spc="0" noProof="0">
                          <a:solidFill>
                            <a:schemeClr val="tx1"/>
                          </a:solidFill>
                          <a:effectLst/>
                        </a:rPr>
                        <a:t>Figura Profesional</a:t>
                      </a:r>
                      <a:endParaRPr lang="es-ES" sz="2000" b="1"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nSpc>
                          <a:spcPct val="100000"/>
                        </a:lnSpc>
                      </a:pPr>
                      <a:r>
                        <a:rPr lang="es-ES" sz="2000" b="1" cap="none" spc="0" noProof="0">
                          <a:solidFill>
                            <a:schemeClr val="tx1"/>
                          </a:solidFill>
                          <a:effectLst/>
                        </a:rPr>
                        <a:t> </a:t>
                      </a:r>
                      <a:endParaRPr lang="es-ES" sz="2000" b="1"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63500" marR="364490">
                        <a:lnSpc>
                          <a:spcPct val="100000"/>
                        </a:lnSpc>
                        <a:spcBef>
                          <a:spcPts val="5"/>
                        </a:spcBef>
                        <a:spcAft>
                          <a:spcPts val="0"/>
                        </a:spcAft>
                      </a:pPr>
                      <a:r>
                        <a:rPr lang="es-ES" sz="2000" b="1" cap="none" spc="0" noProof="0">
                          <a:solidFill>
                            <a:schemeClr val="tx1"/>
                          </a:solidFill>
                          <a:effectLst/>
                        </a:rPr>
                        <a:t>Discapacidad (si/no):</a:t>
                      </a:r>
                      <a:endParaRPr lang="es-ES" sz="2000" b="1" cap="none" spc="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EC"/>
                    </a:p>
                  </a:txBody>
                  <a:tcPr/>
                </a:tc>
                <a:tc hMerge="1">
                  <a:txBody>
                    <a:bodyPr/>
                    <a:lstStyle/>
                    <a:p>
                      <a:endParaRPr lang="es-EC"/>
                    </a:p>
                  </a:txBody>
                  <a:tcPr/>
                </a:tc>
                <a:tc gridSpan="4">
                  <a:txBody>
                    <a:bodyPr/>
                    <a:lstStyle/>
                    <a:p>
                      <a:pPr algn="l">
                        <a:lnSpc>
                          <a:spcPct val="100000"/>
                        </a:lnSpc>
                      </a:pPr>
                      <a:r>
                        <a:rPr lang="es-ES" sz="2000" b="1" cap="none" spc="0" noProof="0" dirty="0">
                          <a:solidFill>
                            <a:schemeClr val="tx1"/>
                          </a:solidFill>
                          <a:effectLst/>
                        </a:rPr>
                        <a:t> </a:t>
                      </a:r>
                      <a:endParaRPr lang="es-ES" sz="2000" b="1" cap="none" spc="0" noProof="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5242" marR="0" marT="21498" marB="1612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904838794"/>
                  </a:ext>
                </a:extLst>
              </a:tr>
            </a:tbl>
          </a:graphicData>
        </a:graphic>
      </p:graphicFrame>
      <p:sp>
        <p:nvSpPr>
          <p:cNvPr id="16" name="CuadroTexto 15">
            <a:extLst>
              <a:ext uri="{FF2B5EF4-FFF2-40B4-BE49-F238E27FC236}">
                <a16:creationId xmlns:a16="http://schemas.microsoft.com/office/drawing/2014/main" id="{71D9922E-D1C1-4198-B693-5CCB5C22C507}"/>
              </a:ext>
            </a:extLst>
          </p:cNvPr>
          <p:cNvSpPr txBox="1"/>
          <p:nvPr/>
        </p:nvSpPr>
        <p:spPr>
          <a:xfrm>
            <a:off x="3285010" y="7265522"/>
            <a:ext cx="12115800" cy="5262979"/>
          </a:xfrm>
          <a:prstGeom prst="rect">
            <a:avLst/>
          </a:prstGeom>
          <a:noFill/>
        </p:spPr>
        <p:txBody>
          <a:bodyPr wrap="square">
            <a:spAutoFit/>
          </a:bodyPr>
          <a:lstStyle/>
          <a:p>
            <a:pPr marL="177800" indent="-177800" algn="just" defTabSz="1084263">
              <a:spcBef>
                <a:spcPts val="1030"/>
              </a:spcBef>
              <a:spcAft>
                <a:spcPts val="0"/>
              </a:spcAft>
              <a:tabLst>
                <a:tab pos="724535" algn="l"/>
                <a:tab pos="1466850" algn="l"/>
                <a:tab pos="1920875" algn="l"/>
                <a:tab pos="2440305" algn="l"/>
                <a:tab pos="2854325" algn="l"/>
                <a:tab pos="3742690" algn="l"/>
                <a:tab pos="4155440" algn="l"/>
                <a:tab pos="4846955" algn="l"/>
              </a:tabLst>
            </a:pPr>
            <a:r>
              <a:rPr lang="es-ES" sz="2800" dirty="0">
                <a:effectLst/>
                <a:latin typeface="Cambria" panose="02040503050406030204" pitchFamily="18" charset="0"/>
                <a:ea typeface="Cambria" panose="02040503050406030204" pitchFamily="18" charset="0"/>
                <a:cs typeface="Cambria" panose="02040503050406030204" pitchFamily="18" charset="0"/>
              </a:rPr>
              <a:t>Hoy,	………….	  del	mes	de	…..……………………………………….	</a:t>
            </a:r>
            <a:r>
              <a:rPr lang="es-ES" sz="2800" dirty="0">
                <a:latin typeface="Cambria" panose="02040503050406030204" pitchFamily="18" charset="0"/>
                <a:ea typeface="Cambria" panose="02040503050406030204" pitchFamily="18" charset="0"/>
                <a:cs typeface="Cambria" panose="02040503050406030204" pitchFamily="18" charset="0"/>
              </a:rPr>
              <a:t> de   </a:t>
            </a:r>
            <a:r>
              <a:rPr lang="es-ES" sz="2800" dirty="0">
                <a:effectLst/>
                <a:latin typeface="Cambria" panose="02040503050406030204" pitchFamily="18" charset="0"/>
                <a:ea typeface="Cambria" panose="02040503050406030204" pitchFamily="18" charset="0"/>
                <a:cs typeface="Cambria" panose="02040503050406030204" pitchFamily="18" charset="0"/>
              </a:rPr>
              <a:t>20………..         yo,        </a:t>
            </a:r>
            <a:endParaRPr lang="es-EC" sz="2800" dirty="0">
              <a:effectLst/>
              <a:latin typeface="Cambria" panose="02040503050406030204" pitchFamily="18" charset="0"/>
              <a:ea typeface="Cambria" panose="02040503050406030204" pitchFamily="18" charset="0"/>
              <a:cs typeface="Cambria" panose="02040503050406030204" pitchFamily="18" charset="0"/>
            </a:endParaRPr>
          </a:p>
          <a:p>
            <a:pPr marL="176530" indent="-177800" algn="just">
              <a:tabLst>
                <a:tab pos="3695065" algn="l"/>
              </a:tabLst>
            </a:pPr>
            <a:r>
              <a:rPr lang="es-ES" sz="2800" dirty="0">
                <a:effectLst/>
                <a:latin typeface="Cambria" panose="02040503050406030204" pitchFamily="18" charset="0"/>
                <a:ea typeface="Cambria" panose="02040503050406030204" pitchFamily="18" charset="0"/>
                <a:cs typeface="Cambria" panose="02040503050406030204" pitchFamily="18" charset="0"/>
              </a:rPr>
              <a:t>……………………………………………….., con</a:t>
            </a:r>
            <a:r>
              <a:rPr lang="es-ES" sz="2800" spc="80" dirty="0">
                <a:effectLst/>
                <a:latin typeface="Cambria" panose="02040503050406030204" pitchFamily="18" charset="0"/>
                <a:ea typeface="Cambria" panose="02040503050406030204" pitchFamily="18" charset="0"/>
                <a:cs typeface="Cambria" panose="02040503050406030204" pitchFamily="18" charset="0"/>
              </a:rPr>
              <a:t> </a:t>
            </a:r>
            <a:r>
              <a:rPr lang="es-ES" sz="2800" dirty="0">
                <a:effectLst/>
                <a:latin typeface="Cambria" panose="02040503050406030204" pitchFamily="18" charset="0"/>
                <a:ea typeface="Cambria" panose="02040503050406030204" pitchFamily="18" charset="0"/>
                <a:cs typeface="Cambria" panose="02040503050406030204" pitchFamily="18" charset="0"/>
              </a:rPr>
              <a:t>C.I.</a:t>
            </a:r>
            <a:r>
              <a:rPr lang="es-ES" sz="2800" spc="45" dirty="0">
                <a:effectLst/>
                <a:latin typeface="Cambria" panose="02040503050406030204" pitchFamily="18" charset="0"/>
                <a:ea typeface="Cambria" panose="02040503050406030204" pitchFamily="18" charset="0"/>
                <a:cs typeface="Cambria" panose="02040503050406030204" pitchFamily="18" charset="0"/>
              </a:rPr>
              <a:t> </a:t>
            </a:r>
            <a:r>
              <a:rPr lang="es-ES" sz="2800" dirty="0" err="1">
                <a:effectLst/>
                <a:latin typeface="Cambria" panose="02040503050406030204" pitchFamily="18" charset="0"/>
                <a:ea typeface="Cambria" panose="02040503050406030204" pitchFamily="18" charset="0"/>
                <a:cs typeface="Cambria" panose="02040503050406030204" pitchFamily="18" charset="0"/>
              </a:rPr>
              <a:t>Nº</a:t>
            </a:r>
            <a:r>
              <a:rPr lang="es-ES" sz="2800" dirty="0">
                <a:latin typeface="Cambria" panose="02040503050406030204" pitchFamily="18" charset="0"/>
                <a:ea typeface="Cambria" panose="02040503050406030204" pitchFamily="18" charset="0"/>
                <a:cs typeface="Cambria" panose="02040503050406030204" pitchFamily="18" charset="0"/>
              </a:rPr>
              <a:t> …………..</a:t>
            </a:r>
            <a:r>
              <a:rPr lang="es-ES" sz="2800" dirty="0">
                <a:effectLst/>
                <a:latin typeface="Cambria" panose="02040503050406030204" pitchFamily="18" charset="0"/>
                <a:ea typeface="Cambria" panose="02040503050406030204" pitchFamily="18" charset="0"/>
                <a:cs typeface="Cambria" panose="02040503050406030204" pitchFamily="18" charset="0"/>
              </a:rPr>
              <a:t>,……..   representante</a:t>
            </a:r>
            <a:r>
              <a:rPr lang="es-ES" sz="2800" spc="40" dirty="0">
                <a:effectLst/>
                <a:latin typeface="Cambria" panose="02040503050406030204" pitchFamily="18" charset="0"/>
                <a:ea typeface="Cambria" panose="02040503050406030204" pitchFamily="18" charset="0"/>
                <a:cs typeface="Cambria" panose="02040503050406030204" pitchFamily="18" charset="0"/>
              </a:rPr>
              <a:t> </a:t>
            </a:r>
            <a:r>
              <a:rPr lang="es-ES" sz="2800" dirty="0">
                <a:effectLst/>
                <a:latin typeface="Cambria" panose="02040503050406030204" pitchFamily="18" charset="0"/>
                <a:ea typeface="Cambria" panose="02040503050406030204" pitchFamily="18" charset="0"/>
                <a:cs typeface="Cambria" panose="02040503050406030204" pitchFamily="18" charset="0"/>
              </a:rPr>
              <a:t>legal</a:t>
            </a:r>
            <a:endParaRPr lang="es-EC" sz="2800" dirty="0">
              <a:effectLst/>
              <a:latin typeface="Cambria" panose="02040503050406030204" pitchFamily="18" charset="0"/>
              <a:ea typeface="Cambria" panose="02040503050406030204" pitchFamily="18" charset="0"/>
              <a:cs typeface="Cambria" panose="02040503050406030204" pitchFamily="18" charset="0"/>
            </a:endParaRPr>
          </a:p>
          <a:p>
            <a:pPr marL="179705" indent="-177800" algn="just">
              <a:tabLst>
                <a:tab pos="5008880" algn="l"/>
              </a:tabLst>
            </a:pPr>
            <a:r>
              <a:rPr lang="es-ES" sz="2800" dirty="0">
                <a:effectLst/>
                <a:latin typeface="Cambria" panose="02040503050406030204" pitchFamily="18" charset="0"/>
                <a:ea typeface="Cambria" panose="02040503050406030204" pitchFamily="18" charset="0"/>
                <a:cs typeface="Cambria" panose="02040503050406030204" pitchFamily="18" charset="0"/>
              </a:rPr>
              <a:t>de   el/la   estudiante   ………………………………………….   con</a:t>
            </a:r>
            <a:r>
              <a:rPr lang="es-ES" sz="2800" spc="120" dirty="0">
                <a:effectLst/>
                <a:latin typeface="Cambria" panose="02040503050406030204" pitchFamily="18" charset="0"/>
                <a:ea typeface="Cambria" panose="02040503050406030204" pitchFamily="18" charset="0"/>
                <a:cs typeface="Cambria" panose="02040503050406030204" pitchFamily="18" charset="0"/>
              </a:rPr>
              <a:t> </a:t>
            </a:r>
            <a:r>
              <a:rPr lang="es-ES" sz="2800" dirty="0">
                <a:effectLst/>
                <a:latin typeface="Cambria" panose="02040503050406030204" pitchFamily="18" charset="0"/>
                <a:ea typeface="Cambria" panose="02040503050406030204" pitchFamily="18" charset="0"/>
                <a:cs typeface="Cambria" panose="02040503050406030204" pitchFamily="18" charset="0"/>
              </a:rPr>
              <a:t>C.I. </a:t>
            </a:r>
            <a:r>
              <a:rPr lang="es-ES" sz="2800" spc="185" dirty="0">
                <a:effectLst/>
                <a:latin typeface="Cambria" panose="02040503050406030204" pitchFamily="18" charset="0"/>
                <a:ea typeface="Cambria" panose="02040503050406030204" pitchFamily="18" charset="0"/>
                <a:cs typeface="Cambria" panose="02040503050406030204" pitchFamily="18" charset="0"/>
              </a:rPr>
              <a:t> </a:t>
            </a:r>
            <a:r>
              <a:rPr lang="es-ES" sz="2800" dirty="0" err="1">
                <a:effectLst/>
                <a:latin typeface="Cambria" panose="02040503050406030204" pitchFamily="18" charset="0"/>
                <a:ea typeface="Cambria" panose="02040503050406030204" pitchFamily="18" charset="0"/>
                <a:cs typeface="Cambria" panose="02040503050406030204" pitchFamily="18" charset="0"/>
              </a:rPr>
              <a:t>Nº</a:t>
            </a:r>
            <a:r>
              <a:rPr lang="es-ES" sz="2800" dirty="0">
                <a:effectLst/>
                <a:latin typeface="Cambria" panose="02040503050406030204" pitchFamily="18" charset="0"/>
                <a:ea typeface="Cambria" panose="02040503050406030204" pitchFamily="18" charset="0"/>
                <a:cs typeface="Cambria" panose="02040503050406030204" pitchFamily="18" charset="0"/>
              </a:rPr>
              <a:t>	……………………</a:t>
            </a:r>
            <a:endParaRPr lang="es-EC" sz="2800" dirty="0">
              <a:effectLst/>
              <a:latin typeface="Cambria" panose="02040503050406030204" pitchFamily="18" charset="0"/>
              <a:ea typeface="Cambria" panose="02040503050406030204" pitchFamily="18" charset="0"/>
              <a:cs typeface="Cambria" panose="02040503050406030204" pitchFamily="18" charset="0"/>
            </a:endParaRPr>
          </a:p>
          <a:p>
            <a:pPr algn="just"/>
            <a:r>
              <a:rPr lang="es-ES" sz="2800" dirty="0">
                <a:effectLst/>
                <a:latin typeface="Cambria" panose="02040503050406030204" pitchFamily="18" charset="0"/>
                <a:ea typeface="Cambria" panose="02040503050406030204" pitchFamily="18" charset="0"/>
                <a:cs typeface="Cambria" panose="02040503050406030204" pitchFamily="18" charset="0"/>
              </a:rPr>
              <a:t>consciente que mi representado/a posee aptitudes e interés de desarrollar el Módulo de Formación en Centros de Trabajo – FCT, </a:t>
            </a:r>
            <a:r>
              <a:rPr lang="es-ES" sz="2800" b="1" dirty="0">
                <a:effectLst/>
                <a:latin typeface="Cambria" panose="02040503050406030204" pitchFamily="18" charset="0"/>
                <a:ea typeface="Cambria" panose="02040503050406030204" pitchFamily="18" charset="0"/>
                <a:cs typeface="Cambria" panose="02040503050406030204" pitchFamily="18" charset="0"/>
              </a:rPr>
              <a:t>Autorizo a </a:t>
            </a:r>
            <a:r>
              <a:rPr lang="es-ES" sz="2800" dirty="0">
                <a:effectLst/>
                <a:latin typeface="Cambria" panose="02040503050406030204" pitchFamily="18" charset="0"/>
                <a:ea typeface="Cambria" panose="02040503050406030204" pitchFamily="18" charset="0"/>
                <a:cs typeface="Cambria" panose="02040503050406030204" pitchFamily="18" charset="0"/>
              </a:rPr>
              <a:t>mi representado/a,   para   que   cumpla   con   las   practicas   estudiantiles</a:t>
            </a:r>
            <a:r>
              <a:rPr lang="es-ES" sz="2800" spc="200" dirty="0">
                <a:effectLst/>
                <a:latin typeface="Cambria" panose="02040503050406030204" pitchFamily="18" charset="0"/>
                <a:ea typeface="Cambria" panose="02040503050406030204" pitchFamily="18" charset="0"/>
                <a:cs typeface="Cambria" panose="02040503050406030204" pitchFamily="18" charset="0"/>
              </a:rPr>
              <a:t> </a:t>
            </a:r>
            <a:r>
              <a:rPr lang="es-ES" sz="2800" dirty="0">
                <a:effectLst/>
                <a:latin typeface="Cambria" panose="02040503050406030204" pitchFamily="18" charset="0"/>
                <a:ea typeface="Cambria" panose="02040503050406030204" pitchFamily="18" charset="0"/>
                <a:cs typeface="Cambria" panose="02040503050406030204" pitchFamily="18" charset="0"/>
              </a:rPr>
              <a:t>en</a:t>
            </a:r>
            <a:endParaRPr lang="es-EC" sz="2800" dirty="0">
              <a:effectLst/>
              <a:latin typeface="Cambria" panose="02040503050406030204" pitchFamily="18" charset="0"/>
              <a:ea typeface="Cambria" panose="02040503050406030204" pitchFamily="18" charset="0"/>
              <a:cs typeface="Cambria" panose="02040503050406030204" pitchFamily="18" charset="0"/>
            </a:endParaRPr>
          </a:p>
          <a:p>
            <a:pPr algn="just">
              <a:spcBef>
                <a:spcPts val="5"/>
              </a:spcBef>
            </a:pPr>
            <a:r>
              <a:rPr lang="es-ES" sz="2800" dirty="0">
                <a:effectLst/>
                <a:latin typeface="Cambria" panose="02040503050406030204" pitchFamily="18" charset="0"/>
                <a:ea typeface="Cambria" panose="02040503050406030204" pitchFamily="18" charset="0"/>
                <a:cs typeface="Cambria" panose="02040503050406030204" pitchFamily="18" charset="0"/>
              </a:rPr>
              <a:t>………………………………………………………….……, y me comprometo en velar el cumplimiento de los requisitos establecidos por la entidad educativa y de los protocolos de bioseguridad.</a:t>
            </a:r>
            <a:endParaRPr lang="es-EC" sz="2800" dirty="0">
              <a:effectLst/>
              <a:latin typeface="Cambria" panose="02040503050406030204" pitchFamily="18" charset="0"/>
              <a:ea typeface="Cambria" panose="02040503050406030204" pitchFamily="18" charset="0"/>
              <a:cs typeface="Cambria" panose="02040503050406030204" pitchFamily="18" charset="0"/>
            </a:endParaRPr>
          </a:p>
          <a:p>
            <a:pPr algn="just">
              <a:spcBef>
                <a:spcPts val="5"/>
              </a:spcBef>
            </a:pPr>
            <a:r>
              <a:rPr lang="es-ES" sz="2800" dirty="0">
                <a:effectLst/>
                <a:latin typeface="Cambria" panose="02040503050406030204" pitchFamily="18" charset="0"/>
                <a:ea typeface="Cambria" panose="02040503050406030204" pitchFamily="18" charset="0"/>
                <a:cs typeface="Cambria" panose="02040503050406030204" pitchFamily="18" charset="0"/>
              </a:rPr>
              <a:t> </a:t>
            </a:r>
            <a:endParaRPr lang="es-EC" sz="2800" dirty="0">
              <a:effectLst/>
              <a:latin typeface="Cambria" panose="02040503050406030204" pitchFamily="18" charset="0"/>
              <a:ea typeface="Cambria" panose="02040503050406030204" pitchFamily="18" charset="0"/>
              <a:cs typeface="Cambria" panose="02040503050406030204" pitchFamily="18" charset="0"/>
            </a:endParaRPr>
          </a:p>
          <a:p>
            <a:pPr algn="just">
              <a:spcBef>
                <a:spcPts val="5"/>
              </a:spcBef>
            </a:pPr>
            <a:r>
              <a:rPr lang="es-ES" sz="2800" dirty="0">
                <a:effectLst/>
                <a:latin typeface="Cambria" panose="02040503050406030204" pitchFamily="18" charset="0"/>
                <a:ea typeface="Cambria" panose="02040503050406030204" pitchFamily="18" charset="0"/>
                <a:cs typeface="Cambria" panose="02040503050406030204" pitchFamily="18" charset="0"/>
              </a:rPr>
              <a:t>……………………………..                                          	…………………………..</a:t>
            </a:r>
            <a:endParaRPr lang="es-EC" sz="2800" dirty="0">
              <a:effectLst/>
              <a:latin typeface="Cambria" panose="02040503050406030204" pitchFamily="18" charset="0"/>
              <a:ea typeface="Cambria" panose="02040503050406030204" pitchFamily="18" charset="0"/>
              <a:cs typeface="Cambria" panose="02040503050406030204" pitchFamily="18" charset="0"/>
            </a:endParaRPr>
          </a:p>
          <a:p>
            <a:pPr marL="301625" algn="just">
              <a:spcBef>
                <a:spcPts val="10"/>
              </a:spcBef>
              <a:spcAft>
                <a:spcPts val="0"/>
              </a:spcAft>
              <a:tabLst>
                <a:tab pos="2984500" algn="l"/>
              </a:tabLst>
            </a:pPr>
            <a:r>
              <a:rPr lang="es-ES" sz="2800" dirty="0">
                <a:effectLst/>
                <a:latin typeface="Cambria" panose="02040503050406030204" pitchFamily="18" charset="0"/>
                <a:ea typeface="Cambria" panose="02040503050406030204" pitchFamily="18" charset="0"/>
                <a:cs typeface="Cambria" panose="02040503050406030204" pitchFamily="18" charset="0"/>
              </a:rPr>
              <a:t>Estudiante	                                         Representante</a:t>
            </a:r>
            <a:r>
              <a:rPr lang="es-ES" sz="2800" spc="-5" dirty="0">
                <a:effectLst/>
                <a:latin typeface="Cambria" panose="02040503050406030204" pitchFamily="18" charset="0"/>
                <a:ea typeface="Cambria" panose="02040503050406030204" pitchFamily="18" charset="0"/>
                <a:cs typeface="Cambria" panose="02040503050406030204" pitchFamily="18" charset="0"/>
              </a:rPr>
              <a:t> </a:t>
            </a:r>
            <a:r>
              <a:rPr lang="es-ES" sz="2800" dirty="0">
                <a:effectLst/>
                <a:latin typeface="Cambria" panose="02040503050406030204" pitchFamily="18" charset="0"/>
                <a:ea typeface="Cambria" panose="02040503050406030204" pitchFamily="18" charset="0"/>
                <a:cs typeface="Cambria" panose="02040503050406030204" pitchFamily="18" charset="0"/>
              </a:rPr>
              <a:t>legal</a:t>
            </a:r>
            <a:endParaRPr lang="es-EC" sz="2800" dirty="0">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989735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59611" y="-754224"/>
            <a:ext cx="15524923" cy="2940050"/>
          </a:xfrm>
        </p:spPr>
        <p:txBody>
          <a:bodyPr>
            <a:normAutofit/>
          </a:bodyPr>
          <a:lstStyle/>
          <a:p>
            <a:pPr algn="r"/>
            <a:r>
              <a:rPr lang="en-US" sz="4400" dirty="0" err="1">
                <a:solidFill>
                  <a:schemeClr val="accent6"/>
                </a:solidFill>
              </a:rPr>
              <a:t>Módulo</a:t>
            </a:r>
            <a:r>
              <a:rPr lang="en-US" sz="4400" dirty="0">
                <a:solidFill>
                  <a:schemeClr val="accent6"/>
                </a:solidFill>
              </a:rPr>
              <a:t> de </a:t>
            </a:r>
            <a:r>
              <a:rPr lang="en-US" sz="4400" dirty="0" err="1">
                <a:solidFill>
                  <a:schemeClr val="accent6"/>
                </a:solidFill>
              </a:rPr>
              <a:t>Formación</a:t>
            </a:r>
            <a:r>
              <a:rPr lang="en-US" sz="4400" dirty="0">
                <a:solidFill>
                  <a:schemeClr val="accent6"/>
                </a:solidFill>
              </a:rPr>
              <a:t> </a:t>
            </a:r>
            <a:r>
              <a:rPr lang="en-US" sz="4400" dirty="0" err="1">
                <a:solidFill>
                  <a:schemeClr val="accent6"/>
                </a:solidFill>
              </a:rPr>
              <a:t>en</a:t>
            </a:r>
            <a:r>
              <a:rPr lang="en-US" sz="4400" dirty="0">
                <a:solidFill>
                  <a:schemeClr val="accent6"/>
                </a:solidFill>
              </a:rPr>
              <a:t> </a:t>
            </a:r>
            <a:r>
              <a:rPr lang="en-US" sz="4400" dirty="0" err="1">
                <a:solidFill>
                  <a:schemeClr val="accent6"/>
                </a:solidFill>
              </a:rPr>
              <a:t>Centros</a:t>
            </a:r>
            <a:r>
              <a:rPr lang="en-US" sz="4400" dirty="0">
                <a:solidFill>
                  <a:schemeClr val="accent6"/>
                </a:solidFill>
              </a:rPr>
              <a:t> de </a:t>
            </a:r>
            <a:r>
              <a:rPr lang="en-US" sz="4400" dirty="0" err="1">
                <a:solidFill>
                  <a:schemeClr val="accent6"/>
                </a:solidFill>
              </a:rPr>
              <a:t>Trabajo</a:t>
            </a:r>
            <a:r>
              <a:rPr lang="en-US" sz="4400" dirty="0">
                <a:solidFill>
                  <a:schemeClr val="accent6"/>
                </a:solidFill>
              </a:rPr>
              <a:t> - FCT </a:t>
            </a:r>
          </a:p>
        </p:txBody>
      </p:sp>
      <p:sp>
        <p:nvSpPr>
          <p:cNvPr id="8" name="CuadroTexto 7">
            <a:extLst>
              <a:ext uri="{FF2B5EF4-FFF2-40B4-BE49-F238E27FC236}">
                <a16:creationId xmlns:a16="http://schemas.microsoft.com/office/drawing/2014/main" id="{70108225-2A58-4AFA-9303-215E3D9CCB63}"/>
              </a:ext>
            </a:extLst>
          </p:cNvPr>
          <p:cNvSpPr txBox="1"/>
          <p:nvPr/>
        </p:nvSpPr>
        <p:spPr>
          <a:xfrm>
            <a:off x="845820" y="1416385"/>
            <a:ext cx="12115800" cy="769441"/>
          </a:xfrm>
          <a:prstGeom prst="rect">
            <a:avLst/>
          </a:prstGeom>
          <a:noFill/>
        </p:spPr>
        <p:txBody>
          <a:bodyPr wrap="square">
            <a:spAutoFit/>
          </a:bodyPr>
          <a:lstStyle/>
          <a:p>
            <a:pPr algn="just"/>
            <a:r>
              <a:rPr lang="es-EC" sz="4400" b="1" dirty="0">
                <a:solidFill>
                  <a:schemeClr val="tx1">
                    <a:lumMod val="75000"/>
                    <a:lumOff val="25000"/>
                  </a:schemeClr>
                </a:solidFill>
                <a:latin typeface="Calibri" panose="020F0502020204030204" pitchFamily="34" charset="0"/>
                <a:cs typeface="Times New Roman" panose="02020603050405020304" pitchFamily="18" charset="0"/>
              </a:rPr>
              <a:t>ANEXO 2</a:t>
            </a:r>
          </a:p>
        </p:txBody>
      </p:sp>
      <p:graphicFrame>
        <p:nvGraphicFramePr>
          <p:cNvPr id="3" name="Tabla 2">
            <a:extLst>
              <a:ext uri="{FF2B5EF4-FFF2-40B4-BE49-F238E27FC236}">
                <a16:creationId xmlns:a16="http://schemas.microsoft.com/office/drawing/2014/main" id="{3A03384E-B92A-4B5E-A0D4-DFB0ABA54142}"/>
              </a:ext>
            </a:extLst>
          </p:cNvPr>
          <p:cNvGraphicFramePr>
            <a:graphicFrameLocks noGrp="1"/>
          </p:cNvGraphicFramePr>
          <p:nvPr>
            <p:extLst>
              <p:ext uri="{D42A27DB-BD31-4B8C-83A1-F6EECF244321}">
                <p14:modId xmlns:p14="http://schemas.microsoft.com/office/powerpoint/2010/main" val="27298504"/>
              </p:ext>
            </p:extLst>
          </p:nvPr>
        </p:nvGraphicFramePr>
        <p:xfrm>
          <a:off x="845820" y="2299012"/>
          <a:ext cx="14119860" cy="9950413"/>
        </p:xfrm>
        <a:graphic>
          <a:graphicData uri="http://schemas.openxmlformats.org/drawingml/2006/table">
            <a:tbl>
              <a:tblPr firstRow="1" firstCol="1" lastRow="1" lastCol="1" bandRow="1" bandCol="1"/>
              <a:tblGrid>
                <a:gridCol w="7747230">
                  <a:extLst>
                    <a:ext uri="{9D8B030D-6E8A-4147-A177-3AD203B41FA5}">
                      <a16:colId xmlns:a16="http://schemas.microsoft.com/office/drawing/2014/main" val="1984533144"/>
                    </a:ext>
                  </a:extLst>
                </a:gridCol>
                <a:gridCol w="2238575">
                  <a:extLst>
                    <a:ext uri="{9D8B030D-6E8A-4147-A177-3AD203B41FA5}">
                      <a16:colId xmlns:a16="http://schemas.microsoft.com/office/drawing/2014/main" val="3725752222"/>
                    </a:ext>
                  </a:extLst>
                </a:gridCol>
                <a:gridCol w="2178148">
                  <a:extLst>
                    <a:ext uri="{9D8B030D-6E8A-4147-A177-3AD203B41FA5}">
                      <a16:colId xmlns:a16="http://schemas.microsoft.com/office/drawing/2014/main" val="3977790388"/>
                    </a:ext>
                  </a:extLst>
                </a:gridCol>
                <a:gridCol w="1955907">
                  <a:extLst>
                    <a:ext uri="{9D8B030D-6E8A-4147-A177-3AD203B41FA5}">
                      <a16:colId xmlns:a16="http://schemas.microsoft.com/office/drawing/2014/main" val="1457765913"/>
                    </a:ext>
                  </a:extLst>
                </a:gridCol>
              </a:tblGrid>
              <a:tr h="446846">
                <a:tc gridSpan="4">
                  <a:txBody>
                    <a:bodyPr/>
                    <a:lstStyle/>
                    <a:p>
                      <a:pPr marL="1289304" marR="1271016" algn="ctr" fontAlgn="t">
                        <a:spcBef>
                          <a:spcPts val="375"/>
                        </a:spcBef>
                        <a:spcAft>
                          <a:spcPts val="0"/>
                        </a:spcAft>
                      </a:pPr>
                      <a:r>
                        <a:rPr lang="es-ES" sz="1800" b="1" i="0" u="none" strike="noStrike" dirty="0">
                          <a:solidFill>
                            <a:srgbClr val="181621"/>
                          </a:solidFill>
                          <a:effectLst/>
                          <a:latin typeface="Arial" panose="020B0604020202020204" pitchFamily="34" charset="0"/>
                          <a:ea typeface="Cambria" panose="02040503050406030204" pitchFamily="18" charset="0"/>
                          <a:cs typeface="Cambria" panose="02040503050406030204" pitchFamily="18" charset="0"/>
                        </a:rPr>
                        <a:t>INFORMACIÓN DE REFERENC</a:t>
                      </a:r>
                      <a:r>
                        <a:rPr lang="es-ES" sz="1800" b="1"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I</a:t>
                      </a:r>
                      <a:r>
                        <a:rPr lang="es-ES" sz="1800" b="1" i="0" u="none" strike="noStrike" dirty="0">
                          <a:solidFill>
                            <a:srgbClr val="181621"/>
                          </a:solidFill>
                          <a:effectLst/>
                          <a:latin typeface="Arial" panose="020B0604020202020204" pitchFamily="34" charset="0"/>
                          <a:ea typeface="Cambria" panose="02040503050406030204" pitchFamily="18" charset="0"/>
                          <a:cs typeface="Cambria" panose="02040503050406030204" pitchFamily="18" charset="0"/>
                        </a:rPr>
                        <a:t>A</a:t>
                      </a:r>
                      <a:endParaRPr lang="es-ES" sz="4800" b="0" i="0" u="none" strike="noStrike" dirty="0">
                        <a:effectLst/>
                        <a:latin typeface="Arial" panose="020B0604020202020204" pitchFamily="34" charset="0"/>
                      </a:endParaRPr>
                    </a:p>
                  </a:txBody>
                  <a:tcPr marL="95595" marR="95595" marT="47798" marB="4779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164941546"/>
                  </a:ext>
                </a:extLst>
              </a:tr>
              <a:tr h="2263279">
                <a:tc gridSpan="4">
                  <a:txBody>
                    <a:bodyPr/>
                    <a:lstStyle/>
                    <a:p>
                      <a:pPr marL="54864" algn="l" fontAlgn="t">
                        <a:spcBef>
                          <a:spcPts val="565"/>
                        </a:spcBef>
                        <a:spcAft>
                          <a:spcPts val="0"/>
                        </a:spcAft>
                      </a:pPr>
                      <a:r>
                        <a:rPr lang="es-ES" sz="1800" b="0" i="0" u="none" strike="noStrike" spc="-20" dirty="0">
                          <a:solidFill>
                            <a:srgbClr val="4B4152"/>
                          </a:solidFill>
                          <a:effectLst/>
                          <a:latin typeface="Arial" panose="020B0604020202020204" pitchFamily="34" charset="0"/>
                          <a:ea typeface="Cambria" panose="02040503050406030204" pitchFamily="18" charset="0"/>
                          <a:cs typeface="Cambria" panose="02040503050406030204" pitchFamily="18" charset="0"/>
                        </a:rPr>
                        <a:t>INST</a:t>
                      </a:r>
                      <a:r>
                        <a:rPr lang="es-ES" sz="1800" b="0" i="0" u="none" strike="noStrike" spc="-20" dirty="0">
                          <a:solidFill>
                            <a:srgbClr val="414D6B"/>
                          </a:solidFill>
                          <a:effectLst/>
                          <a:latin typeface="Arial" panose="020B0604020202020204" pitchFamily="34" charset="0"/>
                          <a:ea typeface="Cambria" panose="02040503050406030204" pitchFamily="18" charset="0"/>
                          <a:cs typeface="Cambria" panose="02040503050406030204" pitchFamily="18" charset="0"/>
                        </a:rPr>
                        <a:t>I</a:t>
                      </a:r>
                      <a:r>
                        <a:rPr lang="es-ES" sz="1800" b="0" i="0" u="none" strike="noStrike" spc="-20" dirty="0">
                          <a:solidFill>
                            <a:srgbClr val="362D3D"/>
                          </a:solidFill>
                          <a:effectLst/>
                          <a:latin typeface="Arial" panose="020B0604020202020204" pitchFamily="34" charset="0"/>
                          <a:ea typeface="Cambria" panose="02040503050406030204" pitchFamily="18" charset="0"/>
                          <a:cs typeface="Cambria" panose="02040503050406030204" pitchFamily="18" charset="0"/>
                        </a:rPr>
                        <a:t>TUCIÓ</a:t>
                      </a:r>
                      <a:r>
                        <a:rPr lang="es-ES" sz="1800" b="0" i="0" u="none" strike="noStrike" spc="-5" dirty="0">
                          <a:solidFill>
                            <a:srgbClr val="362D3D"/>
                          </a:solidFill>
                          <a:effectLst/>
                          <a:latin typeface="Arial" panose="020B0604020202020204" pitchFamily="34" charset="0"/>
                          <a:ea typeface="Cambria" panose="02040503050406030204" pitchFamily="18" charset="0"/>
                          <a:cs typeface="Cambria" panose="02040503050406030204" pitchFamily="18" charset="0"/>
                        </a:rPr>
                        <a:t>N EDUCATIVA:  </a:t>
                      </a:r>
                      <a:r>
                        <a:rPr lang="es-ES" sz="1800" b="0" i="0" u="none" strike="noStrike" spc="140" dirty="0">
                          <a:solidFill>
                            <a:srgbClr val="362D3D"/>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spc="-5"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endParaRPr lang="es-ES" sz="4800" b="0" i="0" u="none" strike="noStrike" dirty="0">
                        <a:effectLst/>
                        <a:latin typeface="Arial" panose="020B0604020202020204" pitchFamily="34" charset="0"/>
                      </a:endParaRPr>
                    </a:p>
                    <a:p>
                      <a:pPr marL="54864" algn="l" fontAlgn="t">
                        <a:spcBef>
                          <a:spcPts val="620"/>
                        </a:spcBef>
                        <a:spcAft>
                          <a:spcPts val="0"/>
                        </a:spcAft>
                      </a:pPr>
                      <a:r>
                        <a:rPr lang="es-ES" sz="1800" b="0" i="0" u="none" strike="noStrike" spc="15" dirty="0">
                          <a:solidFill>
                            <a:srgbClr val="362D3D"/>
                          </a:solidFill>
                          <a:effectLst/>
                          <a:latin typeface="Arial" panose="020B0604020202020204" pitchFamily="34" charset="0"/>
                          <a:ea typeface="Cambria" panose="02040503050406030204" pitchFamily="18" charset="0"/>
                          <a:cs typeface="Cambria" panose="02040503050406030204" pitchFamily="18" charset="0"/>
                        </a:rPr>
                        <a:t>F</a:t>
                      </a:r>
                      <a:r>
                        <a:rPr lang="es-ES" sz="1800" b="0" i="0" u="none" strike="noStrike" spc="15" dirty="0">
                          <a:solidFill>
                            <a:srgbClr val="131644"/>
                          </a:solidFill>
                          <a:effectLst/>
                          <a:latin typeface="Arial" panose="020B0604020202020204" pitchFamily="34" charset="0"/>
                          <a:ea typeface="Cambria" panose="02040503050406030204" pitchFamily="18" charset="0"/>
                          <a:cs typeface="Cambria" panose="02040503050406030204" pitchFamily="18" charset="0"/>
                        </a:rPr>
                        <a:t>I</a:t>
                      </a:r>
                      <a:r>
                        <a:rPr lang="es-ES" sz="1800" b="0" i="0" u="none" strike="noStrike" spc="15" dirty="0">
                          <a:solidFill>
                            <a:srgbClr val="362D3D"/>
                          </a:solidFill>
                          <a:effectLst/>
                          <a:latin typeface="Arial" panose="020B0604020202020204" pitchFamily="34" charset="0"/>
                          <a:ea typeface="Cambria" panose="02040503050406030204" pitchFamily="18" charset="0"/>
                          <a:cs typeface="Cambria" panose="02040503050406030204" pitchFamily="18" charset="0"/>
                        </a:rPr>
                        <a:t>GURA PROFESIONAL</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spc="185" dirty="0">
                          <a:solidFill>
                            <a:srgbClr val="362D3D"/>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70"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endParaRPr lang="es-ES" sz="4800" b="0" i="0" u="none" strike="noStrike" dirty="0">
                        <a:effectLst/>
                        <a:latin typeface="Arial" panose="020B0604020202020204" pitchFamily="34" charset="0"/>
                      </a:endParaRPr>
                    </a:p>
                    <a:p>
                      <a:pPr marL="54864" algn="l" fontAlgn="t">
                        <a:spcBef>
                          <a:spcPts val="665"/>
                        </a:spcBef>
                        <a:spcAft>
                          <a:spcPts val="0"/>
                        </a:spcAft>
                      </a:pP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DIRECTOR</a:t>
                      </a:r>
                      <a:r>
                        <a:rPr lang="es-ES" sz="1800" b="0" i="0" u="none" strike="noStrike" spc="-70" dirty="0">
                          <a:solidFill>
                            <a:srgbClr val="362D3D"/>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DEL</a:t>
                      </a:r>
                      <a:r>
                        <a:rPr lang="es-ES" sz="1800" b="0" i="0" u="none" strike="noStrike" spc="-100" dirty="0">
                          <a:solidFill>
                            <a:srgbClr val="362D3D"/>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spc="20" dirty="0">
                          <a:solidFill>
                            <a:srgbClr val="362D3D"/>
                          </a:solidFill>
                          <a:effectLst/>
                          <a:latin typeface="Arial" panose="020B0604020202020204" pitchFamily="34" charset="0"/>
                          <a:ea typeface="Cambria" panose="02040503050406030204" pitchFamily="18" charset="0"/>
                          <a:cs typeface="Cambria" panose="02040503050406030204" pitchFamily="18" charset="0"/>
                        </a:rPr>
                        <a:t>ÁR</a:t>
                      </a:r>
                      <a:r>
                        <a:rPr lang="es-ES" sz="1800" b="0" i="0" u="none" strike="noStrike" spc="20" dirty="0">
                          <a:solidFill>
                            <a:srgbClr val="181621"/>
                          </a:solidFill>
                          <a:effectLst/>
                          <a:latin typeface="Arial" panose="020B0604020202020204" pitchFamily="34" charset="0"/>
                          <a:ea typeface="Cambria" panose="02040503050406030204" pitchFamily="18" charset="0"/>
                          <a:cs typeface="Cambria" panose="02040503050406030204" pitchFamily="18" charset="0"/>
                        </a:rPr>
                        <a:t>E</a:t>
                      </a:r>
                      <a:r>
                        <a:rPr lang="es-ES" sz="1800" b="0" i="0" u="none" strike="noStrike" spc="20" dirty="0">
                          <a:solidFill>
                            <a:srgbClr val="362D3D"/>
                          </a:solidFill>
                          <a:effectLst/>
                          <a:latin typeface="Arial" panose="020B0604020202020204" pitchFamily="34" charset="0"/>
                          <a:ea typeface="Cambria" panose="02040503050406030204" pitchFamily="18" charset="0"/>
                          <a:cs typeface="Cambria" panose="02040503050406030204" pitchFamily="18" charset="0"/>
                        </a:rPr>
                        <a:t>A</a:t>
                      </a:r>
                      <a:r>
                        <a:rPr lang="es-ES" sz="1800" b="0" i="0" u="none" strike="noStrike" spc="-105" dirty="0">
                          <a:solidFill>
                            <a:srgbClr val="362D3D"/>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TÉCN</a:t>
                      </a:r>
                      <a:r>
                        <a:rPr lang="es-ES" sz="1800" b="0" i="0" u="none" strike="noStrike" dirty="0">
                          <a:solidFill>
                            <a:srgbClr val="131644"/>
                          </a:solidFill>
                          <a:effectLst/>
                          <a:latin typeface="Arial" panose="020B0604020202020204" pitchFamily="34" charset="0"/>
                          <a:ea typeface="Cambria" panose="02040503050406030204" pitchFamily="18" charset="0"/>
                          <a:cs typeface="Cambria" panose="02040503050406030204" pitchFamily="18" charset="0"/>
                        </a:rPr>
                        <a:t>I</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CA:</a:t>
                      </a:r>
                      <a:r>
                        <a:rPr lang="es-ES" sz="1800" b="0" i="0" u="none" strike="noStrike" spc="-75" dirty="0">
                          <a:solidFill>
                            <a:srgbClr val="362D3D"/>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165"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170"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170" dirty="0">
                          <a:solidFill>
                            <a:srgbClr val="362D3D"/>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170"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endParaRPr lang="es-ES" sz="4800" b="0" i="0" u="none" strike="noStrike" dirty="0">
                        <a:effectLst/>
                        <a:latin typeface="Arial" panose="020B0604020202020204" pitchFamily="34" charset="0"/>
                      </a:endParaRPr>
                    </a:p>
                    <a:p>
                      <a:pPr marL="54864" algn="l" fontAlgn="t">
                        <a:spcBef>
                          <a:spcPts val="620"/>
                        </a:spcBef>
                        <a:spcAft>
                          <a:spcPts val="0"/>
                        </a:spcAft>
                      </a:pP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ENT</a:t>
                      </a:r>
                      <a:r>
                        <a:rPr lang="es-ES" sz="1800" b="0" i="0" u="none" strike="noStrike" dirty="0">
                          <a:solidFill>
                            <a:srgbClr val="131644"/>
                          </a:solidFill>
                          <a:effectLst/>
                          <a:latin typeface="Arial" panose="020B0604020202020204" pitchFamily="34" charset="0"/>
                          <a:ea typeface="Cambria" panose="02040503050406030204" pitchFamily="18" charset="0"/>
                          <a:cs typeface="Cambria" panose="02040503050406030204" pitchFamily="18" charset="0"/>
                        </a:rPr>
                        <a:t>I</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DAD</a:t>
                      </a:r>
                      <a:r>
                        <a:rPr lang="es-ES" sz="1800" b="0" i="0" u="none" strike="noStrike" spc="10" dirty="0">
                          <a:solidFill>
                            <a:srgbClr val="362D3D"/>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RECEPTORA:</a:t>
                      </a:r>
                      <a:r>
                        <a:rPr lang="es-ES" sz="1800" b="0" i="0" u="none" strike="noStrike" spc="5" dirty="0">
                          <a:solidFill>
                            <a:srgbClr val="362D3D"/>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85" dirty="0">
                          <a:solidFill>
                            <a:srgbClr val="362D3D"/>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spc="125" dirty="0">
                          <a:solidFill>
                            <a:srgbClr val="362D3D"/>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25"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85"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90"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85"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90"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85"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85"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90"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endParaRPr lang="es-ES" sz="4800" b="0" i="0" u="none" strike="noStrike" dirty="0">
                        <a:effectLst/>
                        <a:latin typeface="Arial" panose="020B0604020202020204" pitchFamily="34" charset="0"/>
                      </a:endParaRPr>
                    </a:p>
                    <a:p>
                      <a:pPr marL="54864" algn="l" fontAlgn="t">
                        <a:spcBef>
                          <a:spcPts val="615"/>
                        </a:spcBef>
                        <a:spcAft>
                          <a:spcPts val="0"/>
                        </a:spcAft>
                      </a:pP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TUTOR DE LA EN</a:t>
                      </a:r>
                      <a:r>
                        <a:rPr lang="es-ES" sz="1800" b="0" i="0" u="none" strike="noStrike" dirty="0">
                          <a:solidFill>
                            <a:srgbClr val="181621"/>
                          </a:solidFill>
                          <a:effectLst/>
                          <a:latin typeface="Arial" panose="020B0604020202020204" pitchFamily="34" charset="0"/>
                          <a:ea typeface="Cambria" panose="02040503050406030204" pitchFamily="18" charset="0"/>
                          <a:cs typeface="Cambria" panose="02040503050406030204" pitchFamily="18" charset="0"/>
                        </a:rPr>
                        <a:t>T</a:t>
                      </a:r>
                      <a:r>
                        <a:rPr lang="es-ES" sz="1800" b="0" i="0" u="none" strike="noStrike" dirty="0">
                          <a:solidFill>
                            <a:srgbClr val="131644"/>
                          </a:solidFill>
                          <a:effectLst/>
                          <a:latin typeface="Arial" panose="020B0604020202020204" pitchFamily="34" charset="0"/>
                          <a:ea typeface="Cambria" panose="02040503050406030204" pitchFamily="18" charset="0"/>
                          <a:cs typeface="Cambria" panose="02040503050406030204" pitchFamily="18" charset="0"/>
                        </a:rPr>
                        <a:t>I</a:t>
                      </a: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DAD RECEPTORA: </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110"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endParaRPr lang="es-ES" sz="4800" b="0" i="0" u="none" strike="noStrike" dirty="0">
                        <a:effectLst/>
                        <a:latin typeface="Arial" panose="020B0604020202020204" pitchFamily="34" charset="0"/>
                      </a:endParaRPr>
                    </a:p>
                    <a:p>
                      <a:pPr marL="54864" algn="l" fontAlgn="t">
                        <a:spcBef>
                          <a:spcPts val="665"/>
                        </a:spcBef>
                        <a:spcAft>
                          <a:spcPts val="0"/>
                        </a:spcAft>
                      </a:pPr>
                      <a:r>
                        <a:rPr lang="es-ES" sz="1800" b="0"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PERIODO</a:t>
                      </a:r>
                      <a:r>
                        <a:rPr lang="es-ES" sz="1800" b="0" i="0" u="heavy" strike="noStrike" spc="-5" dirty="0">
                          <a:solidFill>
                            <a:srgbClr val="362D3D"/>
                          </a:solidFill>
                          <a:effectLst/>
                          <a:uFill>
                            <a:solidFill>
                              <a:srgbClr val="414D6B"/>
                            </a:solidFill>
                          </a:uFill>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spc="-110"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800" b="0" i="0"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r>
                        <a:rPr lang="es-ES" sz="1800" b="0" i="0"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a:t>
                      </a:r>
                      <a:endParaRPr lang="es-ES" sz="4800" b="0" i="0" u="none" strike="noStrike" dirty="0">
                        <a:effectLst/>
                        <a:latin typeface="Arial" panose="020B0604020202020204" pitchFamily="34" charset="0"/>
                      </a:endParaRPr>
                    </a:p>
                  </a:txBody>
                  <a:tcPr marL="95595" marR="95595" marT="47798" marB="4779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900664770"/>
                  </a:ext>
                </a:extLst>
              </a:tr>
              <a:tr h="446846">
                <a:tc gridSpan="4">
                  <a:txBody>
                    <a:bodyPr/>
                    <a:lstStyle/>
                    <a:p>
                      <a:pPr algn="ctr" fontAlgn="t">
                        <a:spcBef>
                          <a:spcPts val="0"/>
                        </a:spcBef>
                        <a:spcAft>
                          <a:spcPts val="0"/>
                        </a:spcAft>
                      </a:pPr>
                      <a:r>
                        <a:rPr lang="es-ES" sz="1800" b="1"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RESUMEN DEL PROGRAMA FORMATIVO</a:t>
                      </a:r>
                      <a:endParaRPr lang="es-ES" sz="4800" b="0" i="0" u="none" strike="noStrike">
                        <a:effectLst/>
                        <a:latin typeface="Arial" panose="020B0604020202020204" pitchFamily="34" charset="0"/>
                      </a:endParaRPr>
                    </a:p>
                  </a:txBody>
                  <a:tcPr marL="95595" marR="95595" marT="47798" marB="4779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522554875"/>
                  </a:ext>
                </a:extLst>
              </a:tr>
              <a:tr h="446846">
                <a:tc>
                  <a:txBody>
                    <a:bodyPr/>
                    <a:lstStyle/>
                    <a:p>
                      <a:pPr marL="530352" algn="l" fontAlgn="t">
                        <a:spcBef>
                          <a:spcPts val="375"/>
                        </a:spcBef>
                        <a:spcAft>
                          <a:spcPts val="0"/>
                        </a:spcAft>
                      </a:pPr>
                      <a:r>
                        <a:rPr lang="es-ES" sz="1800" b="1"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ÁREA O DEPARTAMENTO</a:t>
                      </a:r>
                      <a:endParaRPr lang="es-ES" sz="4800" b="0" i="0" u="none" strike="noStrike">
                        <a:effectLst/>
                        <a:latin typeface="Arial" panose="020B0604020202020204" pitchFamily="34" charset="0"/>
                      </a:endParaRPr>
                    </a:p>
                  </a:txBody>
                  <a:tcPr marL="9958" marR="9958" marT="995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548640" marR="521208" algn="ctr" fontAlgn="t">
                        <a:spcBef>
                          <a:spcPts val="375"/>
                        </a:spcBef>
                        <a:spcAft>
                          <a:spcPts val="0"/>
                        </a:spcAft>
                      </a:pPr>
                      <a:r>
                        <a:rPr lang="es-ES" sz="1800" b="1"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FECHAS</a:t>
                      </a:r>
                      <a:endParaRPr lang="es-ES" sz="4800" b="0" i="0" u="none" strike="noStrike">
                        <a:effectLst/>
                        <a:latin typeface="Arial" panose="020B0604020202020204" pitchFamily="34" charset="0"/>
                      </a:endParaRPr>
                    </a:p>
                  </a:txBody>
                  <a:tcPr marL="95595" marR="95595" marT="47798" marB="4779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marL="320040" algn="l" fontAlgn="t">
                        <a:spcBef>
                          <a:spcPts val="375"/>
                        </a:spcBef>
                        <a:spcAft>
                          <a:spcPts val="0"/>
                        </a:spcAft>
                      </a:pPr>
                      <a:r>
                        <a:rPr lang="es-ES" sz="1800" b="1" i="0" u="none" strike="noStrike" dirty="0">
                          <a:solidFill>
                            <a:srgbClr val="181621"/>
                          </a:solidFill>
                          <a:effectLst/>
                          <a:latin typeface="Arial" panose="020B0604020202020204" pitchFamily="34" charset="0"/>
                          <a:ea typeface="Cambria" panose="02040503050406030204" pitchFamily="18" charset="0"/>
                          <a:cs typeface="Cambria" panose="02040503050406030204" pitchFamily="18" charset="0"/>
                        </a:rPr>
                        <a:t>T</a:t>
                      </a:r>
                      <a:r>
                        <a:rPr lang="es-ES" sz="1800" b="1"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I</a:t>
                      </a:r>
                      <a:r>
                        <a:rPr lang="es-ES" sz="1800" b="1" i="0" u="none" strike="noStrike" dirty="0">
                          <a:solidFill>
                            <a:srgbClr val="181621"/>
                          </a:solidFill>
                          <a:effectLst/>
                          <a:latin typeface="Arial" panose="020B0604020202020204" pitchFamily="34" charset="0"/>
                          <a:ea typeface="Cambria" panose="02040503050406030204" pitchFamily="18" charset="0"/>
                          <a:cs typeface="Cambria" panose="02040503050406030204" pitchFamily="18" charset="0"/>
                        </a:rPr>
                        <a:t>EMPO</a:t>
                      </a:r>
                      <a:endParaRPr lang="es-ES" sz="4800" b="0" i="0" u="none" strike="noStrike" dirty="0">
                        <a:effectLst/>
                        <a:latin typeface="Arial" panose="020B0604020202020204" pitchFamily="34" charset="0"/>
                      </a:endParaRPr>
                    </a:p>
                  </a:txBody>
                  <a:tcPr marL="9958" marR="9958" marT="995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695390"/>
                  </a:ext>
                </a:extLst>
              </a:tr>
              <a:tr h="419598">
                <a:tc>
                  <a:txBody>
                    <a:bodyPr/>
                    <a:lstStyle/>
                    <a:p>
                      <a:pPr marL="192024" algn="l" fontAlgn="t">
                        <a:spcBef>
                          <a:spcPts val="215"/>
                        </a:spcBef>
                        <a:spcAft>
                          <a:spcPts val="0"/>
                        </a:spcAft>
                      </a:pPr>
                      <a:r>
                        <a:rPr lang="es-ES" sz="2400" b="0" i="0" u="none" strike="noStrike">
                          <a:solidFill>
                            <a:srgbClr val="362D3D"/>
                          </a:solidFill>
                          <a:effectLst/>
                          <a:latin typeface="Times New Roman" panose="02020603050405020304" pitchFamily="18" charset="0"/>
                          <a:ea typeface="Cambria" panose="02040503050406030204" pitchFamily="18" charset="0"/>
                          <a:cs typeface="Cambria" panose="02040503050406030204" pitchFamily="18" charset="0"/>
                        </a:rPr>
                        <a:t>Departamento </a:t>
                      </a:r>
                      <a:r>
                        <a:rPr lang="es-ES" sz="2400" b="0" i="0" u="none" strike="noStrike">
                          <a:solidFill>
                            <a:srgbClr val="4B4152"/>
                          </a:solidFill>
                          <a:effectLst/>
                          <a:latin typeface="Times New Roman" panose="02020603050405020304" pitchFamily="18" charset="0"/>
                          <a:ea typeface="Cambria" panose="02040503050406030204" pitchFamily="18" charset="0"/>
                          <a:cs typeface="Cambria" panose="02040503050406030204" pitchFamily="18" charset="0"/>
                        </a:rPr>
                        <a:t>"x</a:t>
                      </a:r>
                      <a:r>
                        <a:rPr lang="es-ES" sz="2400" b="0" i="0" u="none" strike="noStrike">
                          <a:solidFill>
                            <a:srgbClr val="414D6B"/>
                          </a:solidFill>
                          <a:effectLst/>
                          <a:latin typeface="Times New Roman" panose="02020603050405020304" pitchFamily="18" charset="0"/>
                          <a:ea typeface="Cambria" panose="02040503050406030204" pitchFamily="18" charset="0"/>
                          <a:cs typeface="Cambria" panose="02040503050406030204" pitchFamily="18" charset="0"/>
                        </a:rPr>
                        <a:t>"</a:t>
                      </a:r>
                      <a:endParaRPr lang="es-ES" sz="4800" b="0" i="0" u="none" strike="noStrike">
                        <a:effectLst/>
                        <a:latin typeface="Arial" panose="020B0604020202020204" pitchFamily="34" charset="0"/>
                      </a:endParaRPr>
                    </a:p>
                  </a:txBody>
                  <a:tcPr marL="9958" marR="9958" marT="995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fontAlgn="t">
                        <a:spcBef>
                          <a:spcPts val="0"/>
                        </a:spcBef>
                        <a:spcAft>
                          <a:spcPts val="0"/>
                        </a:spcAft>
                      </a:pPr>
                      <a:r>
                        <a:rPr lang="es-ES" sz="1600" b="0" i="0" u="none" strike="noStrike">
                          <a:effectLst/>
                          <a:latin typeface="Times New Roman" panose="02020603050405020304" pitchFamily="18" charset="0"/>
                          <a:ea typeface="Cambria" panose="02040503050406030204" pitchFamily="18" charset="0"/>
                          <a:cs typeface="Cambria" panose="02040503050406030204" pitchFamily="18" charset="0"/>
                        </a:rPr>
                        <a:t> </a:t>
                      </a:r>
                      <a:endParaRPr lang="es-ES" sz="4800" b="0" i="0" u="none" strike="noStrike">
                        <a:effectLst/>
                        <a:latin typeface="Arial" panose="020B0604020202020204" pitchFamily="34" charset="0"/>
                      </a:endParaRPr>
                    </a:p>
                  </a:txBody>
                  <a:tcPr marL="95595" marR="95595" marT="47798" marB="4779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fontAlgn="t">
                        <a:spcBef>
                          <a:spcPts val="0"/>
                        </a:spcBef>
                        <a:spcAft>
                          <a:spcPts val="0"/>
                        </a:spcAft>
                      </a:pPr>
                      <a:r>
                        <a:rPr lang="es-ES" sz="1600" b="0" i="0" u="none" strike="noStrike">
                          <a:effectLst/>
                          <a:latin typeface="Times New Roman" panose="02020603050405020304" pitchFamily="18" charset="0"/>
                          <a:ea typeface="Cambria" panose="02040503050406030204" pitchFamily="18" charset="0"/>
                          <a:cs typeface="Cambria" panose="02040503050406030204" pitchFamily="18" charset="0"/>
                        </a:rPr>
                        <a:t> </a:t>
                      </a:r>
                      <a:endParaRPr lang="es-ES" sz="4800" b="0" i="0" u="none" strike="noStrike">
                        <a:effectLst/>
                        <a:latin typeface="Arial" panose="020B0604020202020204" pitchFamily="34" charset="0"/>
                      </a:endParaRPr>
                    </a:p>
                  </a:txBody>
                  <a:tcPr marL="9958" marR="9958" marT="995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037567"/>
                  </a:ext>
                </a:extLst>
              </a:tr>
              <a:tr h="419598">
                <a:tc>
                  <a:txBody>
                    <a:bodyPr/>
                    <a:lstStyle/>
                    <a:p>
                      <a:pPr marL="192024" algn="l" fontAlgn="t">
                        <a:spcBef>
                          <a:spcPts val="215"/>
                        </a:spcBef>
                        <a:spcAft>
                          <a:spcPts val="0"/>
                        </a:spcAft>
                      </a:pPr>
                      <a:r>
                        <a:rPr lang="es-ES" sz="2400" b="0" i="0" u="none" strike="noStrike">
                          <a:solidFill>
                            <a:srgbClr val="362D3D"/>
                          </a:solidFill>
                          <a:effectLst/>
                          <a:latin typeface="Times New Roman" panose="02020603050405020304" pitchFamily="18" charset="0"/>
                          <a:ea typeface="Cambria" panose="02040503050406030204" pitchFamily="18" charset="0"/>
                          <a:cs typeface="Cambria" panose="02040503050406030204" pitchFamily="18" charset="0"/>
                        </a:rPr>
                        <a:t>Departamento </a:t>
                      </a:r>
                      <a:r>
                        <a:rPr lang="es-ES" sz="2400" b="0" i="0" u="none" strike="noStrike">
                          <a:solidFill>
                            <a:srgbClr val="4B4152"/>
                          </a:solidFill>
                          <a:effectLst/>
                          <a:latin typeface="Times New Roman" panose="02020603050405020304" pitchFamily="18" charset="0"/>
                          <a:ea typeface="Cambria" panose="02040503050406030204" pitchFamily="18" charset="0"/>
                          <a:cs typeface="Cambria" panose="02040503050406030204" pitchFamily="18" charset="0"/>
                        </a:rPr>
                        <a:t>"y"</a:t>
                      </a:r>
                      <a:endParaRPr lang="es-ES" sz="4800" b="0" i="0" u="none" strike="noStrike">
                        <a:effectLst/>
                        <a:latin typeface="Arial" panose="020B0604020202020204" pitchFamily="34" charset="0"/>
                      </a:endParaRPr>
                    </a:p>
                  </a:txBody>
                  <a:tcPr marL="9958" marR="9958" marT="995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fontAlgn="t">
                        <a:spcBef>
                          <a:spcPts val="0"/>
                        </a:spcBef>
                        <a:spcAft>
                          <a:spcPts val="0"/>
                        </a:spcAft>
                      </a:pPr>
                      <a:r>
                        <a:rPr lang="es-ES" sz="1600" b="0" i="0" u="none" strike="noStrike">
                          <a:effectLst/>
                          <a:latin typeface="Times New Roman" panose="02020603050405020304" pitchFamily="18" charset="0"/>
                          <a:ea typeface="Cambria" panose="02040503050406030204" pitchFamily="18" charset="0"/>
                          <a:cs typeface="Cambria" panose="02040503050406030204" pitchFamily="18" charset="0"/>
                        </a:rPr>
                        <a:t> </a:t>
                      </a:r>
                      <a:endParaRPr lang="es-ES" sz="4800" b="0" i="0" u="none" strike="noStrike">
                        <a:effectLst/>
                        <a:latin typeface="Arial" panose="020B0604020202020204" pitchFamily="34" charset="0"/>
                      </a:endParaRPr>
                    </a:p>
                  </a:txBody>
                  <a:tcPr marL="95595" marR="95595" marT="47798" marB="4779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fontAlgn="t">
                        <a:spcBef>
                          <a:spcPts val="0"/>
                        </a:spcBef>
                        <a:spcAft>
                          <a:spcPts val="0"/>
                        </a:spcAft>
                      </a:pPr>
                      <a:r>
                        <a:rPr lang="es-ES" sz="1600" b="0" i="0" u="none" strike="noStrike">
                          <a:effectLst/>
                          <a:latin typeface="Times New Roman" panose="02020603050405020304" pitchFamily="18" charset="0"/>
                          <a:ea typeface="Cambria" panose="02040503050406030204" pitchFamily="18" charset="0"/>
                          <a:cs typeface="Cambria" panose="02040503050406030204" pitchFamily="18" charset="0"/>
                        </a:rPr>
                        <a:t> </a:t>
                      </a:r>
                      <a:endParaRPr lang="es-ES" sz="4800" b="0" i="0" u="none" strike="noStrike">
                        <a:effectLst/>
                        <a:latin typeface="Arial" panose="020B0604020202020204" pitchFamily="34" charset="0"/>
                      </a:endParaRPr>
                    </a:p>
                  </a:txBody>
                  <a:tcPr marL="9958" marR="9958" marT="995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203746"/>
                  </a:ext>
                </a:extLst>
              </a:tr>
              <a:tr h="419598">
                <a:tc>
                  <a:txBody>
                    <a:bodyPr/>
                    <a:lstStyle/>
                    <a:p>
                      <a:pPr marL="192024" algn="l" fontAlgn="t">
                        <a:spcBef>
                          <a:spcPts val="215"/>
                        </a:spcBef>
                        <a:spcAft>
                          <a:spcPts val="0"/>
                        </a:spcAft>
                      </a:pPr>
                      <a:r>
                        <a:rPr lang="es-ES" sz="2400" b="0" i="0" u="none" strike="noStrike">
                          <a:solidFill>
                            <a:srgbClr val="362D3D"/>
                          </a:solidFill>
                          <a:effectLst/>
                          <a:latin typeface="Times New Roman" panose="02020603050405020304" pitchFamily="18" charset="0"/>
                          <a:ea typeface="Cambria" panose="02040503050406030204" pitchFamily="18" charset="0"/>
                          <a:cs typeface="Cambria" panose="02040503050406030204" pitchFamily="18" charset="0"/>
                        </a:rPr>
                        <a:t>Departamento </a:t>
                      </a:r>
                      <a:r>
                        <a:rPr lang="es-ES" sz="2400" b="0" i="0" u="none" strike="noStrike">
                          <a:solidFill>
                            <a:srgbClr val="4B4152"/>
                          </a:solidFill>
                          <a:effectLst/>
                          <a:latin typeface="Times New Roman" panose="02020603050405020304" pitchFamily="18" charset="0"/>
                          <a:ea typeface="Cambria" panose="02040503050406030204" pitchFamily="18" charset="0"/>
                          <a:cs typeface="Cambria" panose="02040503050406030204" pitchFamily="18" charset="0"/>
                        </a:rPr>
                        <a:t>"z</a:t>
                      </a:r>
                      <a:r>
                        <a:rPr lang="es-ES" sz="2400" b="0" i="0" u="none" strike="noStrike">
                          <a:solidFill>
                            <a:srgbClr val="414D6B"/>
                          </a:solidFill>
                          <a:effectLst/>
                          <a:latin typeface="Times New Roman" panose="02020603050405020304" pitchFamily="18" charset="0"/>
                          <a:ea typeface="Cambria" panose="02040503050406030204" pitchFamily="18" charset="0"/>
                          <a:cs typeface="Cambria" panose="02040503050406030204" pitchFamily="18" charset="0"/>
                        </a:rPr>
                        <a:t>"</a:t>
                      </a:r>
                      <a:endParaRPr lang="es-ES" sz="4800" b="0" i="0" u="none" strike="noStrike">
                        <a:effectLst/>
                        <a:latin typeface="Arial" panose="020B0604020202020204" pitchFamily="34" charset="0"/>
                      </a:endParaRPr>
                    </a:p>
                  </a:txBody>
                  <a:tcPr marL="9958" marR="9958" marT="995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fontAlgn="t">
                        <a:spcBef>
                          <a:spcPts val="0"/>
                        </a:spcBef>
                        <a:spcAft>
                          <a:spcPts val="0"/>
                        </a:spcAft>
                      </a:pPr>
                      <a:r>
                        <a:rPr lang="es-ES" sz="1600" b="0" i="0" u="none" strike="noStrike">
                          <a:effectLst/>
                          <a:latin typeface="Times New Roman" panose="02020603050405020304" pitchFamily="18" charset="0"/>
                          <a:ea typeface="Cambria" panose="02040503050406030204" pitchFamily="18" charset="0"/>
                          <a:cs typeface="Cambria" panose="02040503050406030204" pitchFamily="18" charset="0"/>
                        </a:rPr>
                        <a:t> </a:t>
                      </a:r>
                      <a:endParaRPr lang="es-ES" sz="4800" b="0" i="0" u="none" strike="noStrike">
                        <a:effectLst/>
                        <a:latin typeface="Arial" panose="020B0604020202020204" pitchFamily="34" charset="0"/>
                      </a:endParaRPr>
                    </a:p>
                  </a:txBody>
                  <a:tcPr marL="95595" marR="95595" marT="47798" marB="4779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fontAlgn="t">
                        <a:spcBef>
                          <a:spcPts val="0"/>
                        </a:spcBef>
                        <a:spcAft>
                          <a:spcPts val="0"/>
                        </a:spcAft>
                      </a:pPr>
                      <a:r>
                        <a:rPr lang="es-ES" sz="1600" b="0" i="0" u="none" strike="noStrike">
                          <a:effectLst/>
                          <a:latin typeface="Times New Roman" panose="02020603050405020304" pitchFamily="18" charset="0"/>
                          <a:ea typeface="Cambria" panose="02040503050406030204" pitchFamily="18" charset="0"/>
                          <a:cs typeface="Cambria" panose="02040503050406030204" pitchFamily="18" charset="0"/>
                        </a:rPr>
                        <a:t> </a:t>
                      </a:r>
                      <a:endParaRPr lang="es-ES" sz="4800" b="0" i="0" u="none" strike="noStrike">
                        <a:effectLst/>
                        <a:latin typeface="Arial" panose="020B0604020202020204" pitchFamily="34" charset="0"/>
                      </a:endParaRPr>
                    </a:p>
                  </a:txBody>
                  <a:tcPr marL="9958" marR="9958" marT="995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88427"/>
                  </a:ext>
                </a:extLst>
              </a:tr>
              <a:tr h="419598">
                <a:tc>
                  <a:txBody>
                    <a:bodyPr/>
                    <a:lstStyle/>
                    <a:p>
                      <a:pPr marL="521208" algn="l" fontAlgn="t">
                        <a:spcBef>
                          <a:spcPts val="325"/>
                        </a:spcBef>
                        <a:spcAft>
                          <a:spcPts val="0"/>
                        </a:spcAft>
                      </a:pPr>
                      <a:r>
                        <a:rPr lang="es-ES" sz="1800" b="1" i="0" u="none" strike="noStrike" dirty="0">
                          <a:solidFill>
                            <a:srgbClr val="181621"/>
                          </a:solidFill>
                          <a:effectLst/>
                          <a:latin typeface="Arial" panose="020B0604020202020204" pitchFamily="34" charset="0"/>
                          <a:ea typeface="Cambria" panose="02040503050406030204" pitchFamily="18" charset="0"/>
                          <a:cs typeface="Cambria" panose="02040503050406030204" pitchFamily="18" charset="0"/>
                        </a:rPr>
                        <a:t>DURACIÓN TOTAL DEL PROGRAMA</a:t>
                      </a:r>
                      <a:r>
                        <a:rPr lang="es-ES" sz="1800" b="1"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a:t>
                      </a:r>
                      <a:endParaRPr lang="es-ES" sz="4800" b="0" i="0" u="none" strike="noStrike" dirty="0">
                        <a:effectLst/>
                        <a:latin typeface="Arial" panose="020B0604020202020204" pitchFamily="34" charset="0"/>
                      </a:endParaRPr>
                    </a:p>
                  </a:txBody>
                  <a:tcPr marL="9958" marR="9958" marT="995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spcBef>
                          <a:spcPts val="0"/>
                        </a:spcBef>
                        <a:spcAft>
                          <a:spcPts val="0"/>
                        </a:spcAft>
                      </a:pPr>
                      <a:r>
                        <a:rPr lang="es-ES" sz="1600" b="0" i="0" u="none" strike="noStrike">
                          <a:effectLst/>
                          <a:latin typeface="Times New Roman" panose="02020603050405020304" pitchFamily="18" charset="0"/>
                          <a:ea typeface="Cambria" panose="02040503050406030204" pitchFamily="18" charset="0"/>
                          <a:cs typeface="Cambria" panose="02040503050406030204" pitchFamily="18" charset="0"/>
                        </a:rPr>
                        <a:t> </a:t>
                      </a:r>
                      <a:endParaRPr lang="es-ES" sz="4800" b="0" i="0" u="none" strike="noStrike">
                        <a:effectLst/>
                        <a:latin typeface="Arial" panose="020B0604020202020204" pitchFamily="34" charset="0"/>
                      </a:endParaRPr>
                    </a:p>
                  </a:txBody>
                  <a:tcPr marL="95595" marR="95595" marT="47798" marB="4779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fontAlgn="t">
                        <a:spcBef>
                          <a:spcPts val="0"/>
                        </a:spcBef>
                        <a:spcAft>
                          <a:spcPts val="0"/>
                        </a:spcAft>
                      </a:pPr>
                      <a:r>
                        <a:rPr lang="es-ES" sz="1600" b="0" i="0" u="none" strike="noStrike">
                          <a:effectLst/>
                          <a:latin typeface="Times New Roman" panose="02020603050405020304" pitchFamily="18" charset="0"/>
                          <a:ea typeface="Cambria" panose="02040503050406030204" pitchFamily="18" charset="0"/>
                          <a:cs typeface="Cambria" panose="02040503050406030204" pitchFamily="18" charset="0"/>
                        </a:rPr>
                        <a:t> </a:t>
                      </a:r>
                      <a:endParaRPr lang="es-ES" sz="4800" b="0" i="0" u="none" strike="noStrike">
                        <a:effectLst/>
                        <a:latin typeface="Arial" panose="020B0604020202020204" pitchFamily="34" charset="0"/>
                      </a:endParaRPr>
                    </a:p>
                  </a:txBody>
                  <a:tcPr marL="9958" marR="9958" marT="995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274895"/>
                  </a:ext>
                </a:extLst>
              </a:tr>
              <a:tr h="446846">
                <a:tc gridSpan="4">
                  <a:txBody>
                    <a:bodyPr/>
                    <a:lstStyle/>
                    <a:p>
                      <a:pPr marL="1298448" marR="1271016" algn="ctr" fontAlgn="t">
                        <a:spcBef>
                          <a:spcPts val="375"/>
                        </a:spcBef>
                        <a:spcAft>
                          <a:spcPts val="0"/>
                        </a:spcAft>
                      </a:pPr>
                      <a:r>
                        <a:rPr lang="es-ES" sz="1800" b="1" i="0" u="none" strike="noStrike" dirty="0">
                          <a:solidFill>
                            <a:srgbClr val="181621"/>
                          </a:solidFill>
                          <a:effectLst/>
                          <a:latin typeface="Arial" panose="020B0604020202020204" pitchFamily="34" charset="0"/>
                          <a:ea typeface="Cambria" panose="02040503050406030204" pitchFamily="18" charset="0"/>
                          <a:cs typeface="Cambria" panose="02040503050406030204" pitchFamily="18" charset="0"/>
                        </a:rPr>
                        <a:t>DESARROLLO DEL PROGRAMA FORMAT</a:t>
                      </a:r>
                      <a:r>
                        <a:rPr lang="es-ES" sz="1800" b="1" i="0"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I</a:t>
                      </a:r>
                      <a:r>
                        <a:rPr lang="es-ES" sz="1800" b="1" i="0" u="none" strike="noStrike" dirty="0">
                          <a:solidFill>
                            <a:srgbClr val="181621"/>
                          </a:solidFill>
                          <a:effectLst/>
                          <a:latin typeface="Arial" panose="020B0604020202020204" pitchFamily="34" charset="0"/>
                          <a:ea typeface="Cambria" panose="02040503050406030204" pitchFamily="18" charset="0"/>
                          <a:cs typeface="Cambria" panose="02040503050406030204" pitchFamily="18" charset="0"/>
                        </a:rPr>
                        <a:t>VO</a:t>
                      </a:r>
                      <a:endParaRPr lang="es-ES" sz="4800" b="0" i="0" u="none" strike="noStrike" dirty="0">
                        <a:effectLst/>
                        <a:latin typeface="Arial" panose="020B0604020202020204" pitchFamily="34" charset="0"/>
                      </a:endParaRPr>
                    </a:p>
                  </a:txBody>
                  <a:tcPr marL="95595" marR="95595" marT="47798" marB="4779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863050706"/>
                  </a:ext>
                </a:extLst>
              </a:tr>
              <a:tr h="446846">
                <a:tc gridSpan="4">
                  <a:txBody>
                    <a:bodyPr/>
                    <a:lstStyle/>
                    <a:p>
                      <a:pPr marL="64008" algn="l" fontAlgn="t">
                        <a:spcBef>
                          <a:spcPts val="375"/>
                        </a:spcBef>
                        <a:spcAft>
                          <a:spcPts val="0"/>
                        </a:spcAft>
                      </a:pPr>
                      <a:r>
                        <a:rPr lang="es-ES" sz="1800" b="0" i="0" u="none" strike="noStrike">
                          <a:solidFill>
                            <a:srgbClr val="362D3D"/>
                          </a:solidFill>
                          <a:effectLst/>
                          <a:latin typeface="Arial" panose="020B0604020202020204" pitchFamily="34" charset="0"/>
                          <a:ea typeface="Cambria" panose="02040503050406030204" pitchFamily="18" charset="0"/>
                          <a:cs typeface="Cambria" panose="02040503050406030204" pitchFamily="18" charset="0"/>
                        </a:rPr>
                        <a:t>Á</a:t>
                      </a:r>
                      <a:r>
                        <a:rPr lang="es-ES" sz="1800" b="0"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RE </a:t>
                      </a:r>
                      <a:r>
                        <a:rPr lang="es-ES" sz="1800" b="0" i="0" u="none" strike="noStrike">
                          <a:solidFill>
                            <a:srgbClr val="362D3D"/>
                          </a:solidFill>
                          <a:effectLst/>
                          <a:latin typeface="Arial" panose="020B0604020202020204" pitchFamily="34" charset="0"/>
                          <a:ea typeface="Cambria" panose="02040503050406030204" pitchFamily="18" charset="0"/>
                          <a:cs typeface="Cambria" panose="02040503050406030204" pitchFamily="18" charset="0"/>
                        </a:rPr>
                        <a:t>A O </a:t>
                      </a:r>
                      <a:r>
                        <a:rPr lang="es-ES" sz="1800" b="0"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D</a:t>
                      </a:r>
                      <a:r>
                        <a:rPr lang="es-ES" sz="1800" b="0" i="0" u="none" strike="noStrike">
                          <a:solidFill>
                            <a:srgbClr val="362D3D"/>
                          </a:solidFill>
                          <a:effectLst/>
                          <a:latin typeface="Arial" panose="020B0604020202020204" pitchFamily="34" charset="0"/>
                          <a:ea typeface="Cambria" panose="02040503050406030204" pitchFamily="18" charset="0"/>
                          <a:cs typeface="Cambria" panose="02040503050406030204" pitchFamily="18" charset="0"/>
                        </a:rPr>
                        <a:t>E</a:t>
                      </a:r>
                      <a:r>
                        <a:rPr lang="es-ES" sz="1800" b="0"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P</a:t>
                      </a:r>
                      <a:r>
                        <a:rPr lang="es-ES" sz="1800" b="0" i="0" u="none" strike="noStrike">
                          <a:solidFill>
                            <a:srgbClr val="362D3D"/>
                          </a:solidFill>
                          <a:effectLst/>
                          <a:latin typeface="Arial" panose="020B0604020202020204" pitchFamily="34" charset="0"/>
                          <a:ea typeface="Cambria" panose="02040503050406030204" pitchFamily="18" charset="0"/>
                          <a:cs typeface="Cambria" panose="02040503050406030204" pitchFamily="18" charset="0"/>
                        </a:rPr>
                        <a:t>ARTAMENTO:</a:t>
                      </a:r>
                      <a:endParaRPr lang="es-ES" sz="4800" b="0" i="0" u="none" strike="noStrike">
                        <a:effectLst/>
                        <a:latin typeface="Arial" panose="020B0604020202020204" pitchFamily="34" charset="0"/>
                      </a:endParaRPr>
                    </a:p>
                  </a:txBody>
                  <a:tcPr marL="95595" marR="95595" marT="47798" marB="4779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080605510"/>
                  </a:ext>
                </a:extLst>
              </a:tr>
              <a:tr h="419598">
                <a:tc gridSpan="2">
                  <a:txBody>
                    <a:bodyPr/>
                    <a:lstStyle/>
                    <a:p>
                      <a:pPr marL="448056" algn="l" fontAlgn="t">
                        <a:spcBef>
                          <a:spcPts val="350"/>
                        </a:spcBef>
                        <a:spcAft>
                          <a:spcPts val="0"/>
                        </a:spcAft>
                      </a:pPr>
                      <a:r>
                        <a:rPr lang="es-ES" sz="1600" b="1"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ACTIVIDADES FORMA</a:t>
                      </a:r>
                      <a:r>
                        <a:rPr lang="es-ES" sz="1600" b="1" i="0" u="none" strike="noStrike">
                          <a:solidFill>
                            <a:srgbClr val="362D3D"/>
                          </a:solidFill>
                          <a:effectLst/>
                          <a:latin typeface="Arial" panose="020B0604020202020204" pitchFamily="34" charset="0"/>
                          <a:ea typeface="Cambria" panose="02040503050406030204" pitchFamily="18" charset="0"/>
                          <a:cs typeface="Cambria" panose="02040503050406030204" pitchFamily="18" charset="0"/>
                        </a:rPr>
                        <a:t>T</a:t>
                      </a:r>
                      <a:r>
                        <a:rPr lang="es-ES" sz="1600" b="1"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IVO</a:t>
                      </a:r>
                      <a:r>
                        <a:rPr lang="es-ES" sz="1600" b="1" i="0" u="none" strike="noStrike">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600" b="1"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PRODUCTIVAS</a:t>
                      </a:r>
                      <a:endParaRPr lang="es-ES" sz="4800" b="0" i="0" u="none" strike="noStrike">
                        <a:effectLst/>
                        <a:latin typeface="Arial" panose="020B0604020202020204" pitchFamily="34" charset="0"/>
                      </a:endParaRPr>
                    </a:p>
                  </a:txBody>
                  <a:tcPr marL="95595" marR="95595" marT="47798" marB="47798">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marL="320040" algn="l" fontAlgn="t">
                        <a:spcBef>
                          <a:spcPts val="375"/>
                        </a:spcBef>
                        <a:spcAft>
                          <a:spcPts val="0"/>
                        </a:spcAft>
                      </a:pPr>
                      <a:r>
                        <a:rPr lang="es-ES" sz="1600" b="1"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DESARROLLO D</a:t>
                      </a:r>
                      <a:r>
                        <a:rPr lang="es-ES" sz="1600" b="1" i="0" u="none" strike="noStrike">
                          <a:solidFill>
                            <a:srgbClr val="362D3D"/>
                          </a:solidFill>
                          <a:effectLst/>
                          <a:latin typeface="Arial" panose="020B0604020202020204" pitchFamily="34" charset="0"/>
                          <a:ea typeface="Cambria" panose="02040503050406030204" pitchFamily="18" charset="0"/>
                          <a:cs typeface="Cambria" panose="02040503050406030204" pitchFamily="18" charset="0"/>
                        </a:rPr>
                        <a:t>E </a:t>
                      </a:r>
                      <a:r>
                        <a:rPr lang="es-ES" sz="1600" b="1"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LA</a:t>
                      </a:r>
                      <a:r>
                        <a:rPr lang="es-ES" sz="1600" b="1" i="0" u="none" strike="noStrike">
                          <a:solidFill>
                            <a:srgbClr val="362D3D"/>
                          </a:solidFill>
                          <a:effectLst/>
                          <a:latin typeface="Arial" panose="020B0604020202020204" pitchFamily="34" charset="0"/>
                          <a:ea typeface="Cambria" panose="02040503050406030204" pitchFamily="18" charset="0"/>
                          <a:cs typeface="Cambria" panose="02040503050406030204" pitchFamily="18" charset="0"/>
                        </a:rPr>
                        <a:t>S </a:t>
                      </a:r>
                      <a:r>
                        <a:rPr lang="es-ES" sz="1600" b="1"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A</a:t>
                      </a:r>
                      <a:r>
                        <a:rPr lang="es-ES" sz="1600" b="1" i="0" u="none" strike="noStrike">
                          <a:solidFill>
                            <a:srgbClr val="362D3D"/>
                          </a:solidFill>
                          <a:effectLst/>
                          <a:latin typeface="Arial" panose="020B0604020202020204" pitchFamily="34" charset="0"/>
                          <a:ea typeface="Cambria" panose="02040503050406030204" pitchFamily="18" charset="0"/>
                          <a:cs typeface="Cambria" panose="02040503050406030204" pitchFamily="18" charset="0"/>
                        </a:rPr>
                        <a:t>CT</a:t>
                      </a:r>
                      <a:r>
                        <a:rPr lang="es-ES" sz="1600" b="1"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IVIDADES</a:t>
                      </a:r>
                      <a:endParaRPr lang="es-ES" sz="4800" b="0" i="0" u="none" strike="noStrike">
                        <a:effectLst/>
                        <a:latin typeface="Arial" panose="020B0604020202020204" pitchFamily="34" charset="0"/>
                      </a:endParaRPr>
                    </a:p>
                  </a:txBody>
                  <a:tcPr marL="95595" marR="95595" marT="47798" marB="47798">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3325461625"/>
                  </a:ext>
                </a:extLst>
              </a:tr>
              <a:tr h="1645691">
                <a:tc gridSpan="2">
                  <a:txBody>
                    <a:bodyPr/>
                    <a:lstStyle/>
                    <a:p>
                      <a:pPr marL="54864" algn="l" fontAlgn="t">
                        <a:spcBef>
                          <a:spcPts val="130"/>
                        </a:spcBef>
                        <a:spcAft>
                          <a:spcPts val="0"/>
                        </a:spcAft>
                      </a:pPr>
                      <a:r>
                        <a:rPr lang="es-ES" sz="1400" b="0" i="1"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Ejemplo </a:t>
                      </a:r>
                      <a:r>
                        <a:rPr lang="es-ES" sz="1400" b="0" i="1" u="none" strike="noStrike"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endParaRPr lang="es-ES" sz="4800" b="0" i="0" u="none" strike="noStrike" dirty="0">
                        <a:effectLst/>
                        <a:latin typeface="Arial" panose="020B0604020202020204" pitchFamily="34" charset="0"/>
                      </a:endParaRPr>
                    </a:p>
                    <a:p>
                      <a:pPr marL="54864" algn="l" fontAlgn="t">
                        <a:spcBef>
                          <a:spcPts val="225"/>
                        </a:spcBef>
                        <a:spcAft>
                          <a:spcPts val="0"/>
                        </a:spcAft>
                      </a:pPr>
                      <a:r>
                        <a:rPr lang="es-ES" sz="1400" b="0" i="1"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C</a:t>
                      </a:r>
                      <a:r>
                        <a:rPr lang="es-ES" sz="1400" b="0" i="1"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ompra de </a:t>
                      </a:r>
                      <a:r>
                        <a:rPr lang="es-ES" sz="1400" b="0" i="1"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I</a:t>
                      </a:r>
                      <a:r>
                        <a:rPr lang="es-ES" sz="1400" b="0" i="1"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nsumos</a:t>
                      </a:r>
                      <a:endParaRPr lang="es-ES" sz="4800" b="0" i="0" u="none" strike="noStrike" dirty="0">
                        <a:effectLst/>
                        <a:latin typeface="Arial" panose="020B0604020202020204" pitchFamily="34" charset="0"/>
                      </a:endParaRPr>
                    </a:p>
                  </a:txBody>
                  <a:tcPr marL="95595" marR="95595" marT="47798" marB="47798">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marL="64008" algn="l" fontAlgn="t">
                        <a:spcBef>
                          <a:spcPts val="130"/>
                        </a:spcBef>
                        <a:spcAft>
                          <a:spcPts val="0"/>
                        </a:spcAft>
                      </a:pPr>
                      <a:r>
                        <a:rPr lang="es-ES" sz="1400" b="0" i="1" u="none" strike="noStrike" dirty="0">
                          <a:solidFill>
                            <a:srgbClr val="362D3D"/>
                          </a:solidFill>
                          <a:effectLst/>
                          <a:latin typeface="Arial" panose="020B0604020202020204" pitchFamily="34" charset="0"/>
                          <a:ea typeface="Cambria" panose="02040503050406030204" pitchFamily="18" charset="0"/>
                          <a:cs typeface="Cambria" panose="02040503050406030204" pitchFamily="18" charset="0"/>
                        </a:rPr>
                        <a:t>Ejemplo </a:t>
                      </a:r>
                      <a:r>
                        <a:rPr lang="es-ES" sz="1400" b="0" i="1" u="none" strike="noStrike" dirty="0">
                          <a:solidFill>
                            <a:srgbClr val="756260"/>
                          </a:solidFill>
                          <a:effectLst/>
                          <a:latin typeface="Arial" panose="020B0604020202020204" pitchFamily="34" charset="0"/>
                          <a:ea typeface="Cambria" panose="02040503050406030204" pitchFamily="18" charset="0"/>
                          <a:cs typeface="Cambria" panose="02040503050406030204" pitchFamily="18" charset="0"/>
                        </a:rPr>
                        <a:t>:</a:t>
                      </a:r>
                      <a:endParaRPr lang="es-ES" sz="4800" b="0" i="0" u="none" strike="noStrike" dirty="0">
                        <a:effectLst/>
                        <a:latin typeface="Arial" panose="020B0604020202020204" pitchFamily="34" charset="0"/>
                      </a:endParaRPr>
                    </a:p>
                    <a:p>
                      <a:pPr marL="64008" algn="l" fontAlgn="t">
                        <a:spcBef>
                          <a:spcPts val="225"/>
                        </a:spcBef>
                        <a:spcAft>
                          <a:spcPts val="0"/>
                        </a:spcAft>
                      </a:pPr>
                      <a:r>
                        <a:rPr lang="es-ES" sz="1400" b="0" i="1" u="none" strike="noStrike" dirty="0">
                          <a:solidFill>
                            <a:srgbClr val="4B4152"/>
                          </a:solidFill>
                          <a:effectLst/>
                          <a:latin typeface="Times New Roman" panose="02020603050405020304" pitchFamily="18" charset="0"/>
                          <a:ea typeface="Cambria" panose="02040503050406030204" pitchFamily="18" charset="0"/>
                          <a:cs typeface="Cambria" panose="02040503050406030204" pitchFamily="18" charset="0"/>
                        </a:rPr>
                        <a:t>l </a:t>
                      </a:r>
                      <a:r>
                        <a:rPr lang="es-ES" sz="1400" b="0" i="1" u="none" strike="noStrike" dirty="0">
                          <a:solidFill>
                            <a:srgbClr val="756260"/>
                          </a:solidFill>
                          <a:effectLst/>
                          <a:latin typeface="Times New Roman" panose="02020603050405020304" pitchFamily="18" charset="0"/>
                          <a:ea typeface="Cambria" panose="02040503050406030204" pitchFamily="18" charset="0"/>
                          <a:cs typeface="Cambria" panose="02040503050406030204" pitchFamily="18" charset="0"/>
                        </a:rPr>
                        <a:t>. </a:t>
                      </a:r>
                      <a:r>
                        <a:rPr lang="es-ES" sz="1400" b="0" i="1"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P</a:t>
                      </a:r>
                      <a:r>
                        <a:rPr lang="es-ES" sz="1400" b="0" i="1" u="none" strike="noStrike" dirty="0">
                          <a:solidFill>
                            <a:srgbClr val="414D6B"/>
                          </a:solidFill>
                          <a:effectLst/>
                          <a:latin typeface="Arial" panose="020B0604020202020204" pitchFamily="34" charset="0"/>
                          <a:ea typeface="Cambria" panose="02040503050406030204" pitchFamily="18" charset="0"/>
                          <a:cs typeface="Cambria" panose="02040503050406030204" pitchFamily="18" charset="0"/>
                        </a:rPr>
                        <a:t>lanificación</a:t>
                      </a:r>
                      <a:r>
                        <a:rPr lang="es-ES" sz="1400" b="0" i="1" u="none" strike="noStrike" dirty="0">
                          <a:solidFill>
                            <a:srgbClr val="4B4152"/>
                          </a:solidFill>
                          <a:effectLst/>
                          <a:latin typeface="Arial" panose="020B0604020202020204" pitchFamily="34" charset="0"/>
                          <a:ea typeface="Cambria" panose="02040503050406030204" pitchFamily="18" charset="0"/>
                          <a:cs typeface="Cambria" panose="02040503050406030204" pitchFamily="18" charset="0"/>
                        </a:rPr>
                        <a:t> de la compra</a:t>
                      </a:r>
                      <a:r>
                        <a:rPr lang="es-ES" sz="1400" b="0" i="1" u="none" strike="noStrike"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endParaRPr lang="es-ES" sz="4800" b="0" i="0" u="none" strike="noStrike" dirty="0">
                        <a:effectLst/>
                        <a:latin typeface="Arial" panose="020B0604020202020204" pitchFamily="34" charset="0"/>
                      </a:endParaRPr>
                    </a:p>
                    <a:p>
                      <a:pPr marL="347472" indent="-347472" algn="l" fontAlgn="t">
                        <a:spcBef>
                          <a:spcPts val="170"/>
                        </a:spcBef>
                        <a:spcAft>
                          <a:spcPts val="0"/>
                        </a:spcAft>
                        <a:tabLst>
                          <a:tab pos="147955" algn="l"/>
                        </a:tabLst>
                      </a:pPr>
                      <a:r>
                        <a:rPr lang="es-ES" sz="1400" b="0" i="1" u="none" strike="noStrike" spc="-20" dirty="0">
                          <a:solidFill>
                            <a:srgbClr val="4B4152"/>
                          </a:solidFill>
                          <a:effectLst/>
                          <a:latin typeface="Arial" panose="020B0604020202020204" pitchFamily="34" charset="0"/>
                          <a:ea typeface="Cambria" panose="02040503050406030204" pitchFamily="18" charset="0"/>
                          <a:cs typeface="Cambria" panose="02040503050406030204" pitchFamily="18" charset="0"/>
                        </a:rPr>
                        <a:t>Selecc</a:t>
                      </a:r>
                      <a:r>
                        <a:rPr lang="es-ES" sz="1400" b="0" i="1" u="none" strike="noStrike" spc="-20" dirty="0">
                          <a:solidFill>
                            <a:srgbClr val="5E607C"/>
                          </a:solidFill>
                          <a:effectLst/>
                          <a:latin typeface="Arial" panose="020B0604020202020204" pitchFamily="34" charset="0"/>
                          <a:ea typeface="Cambria" panose="02040503050406030204" pitchFamily="18" charset="0"/>
                          <a:cs typeface="Cambria" panose="02040503050406030204" pitchFamily="18" charset="0"/>
                        </a:rPr>
                        <a:t>i</a:t>
                      </a:r>
                      <a:r>
                        <a:rPr lang="es-ES" sz="1400" b="0" i="1" u="none" strike="noStrike" spc="-20" dirty="0">
                          <a:solidFill>
                            <a:srgbClr val="4B4152"/>
                          </a:solidFill>
                          <a:effectLst/>
                          <a:latin typeface="Arial" panose="020B0604020202020204" pitchFamily="34" charset="0"/>
                          <a:ea typeface="Cambria" panose="02040503050406030204" pitchFamily="18" charset="0"/>
                          <a:cs typeface="Cambria" panose="02040503050406030204" pitchFamily="18" charset="0"/>
                        </a:rPr>
                        <a:t>ón de</a:t>
                      </a:r>
                      <a:r>
                        <a:rPr lang="es-ES" sz="1400" b="0" i="1" u="none" strike="noStrike" spc="-110"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400" b="0" i="1" u="none" strike="noStrike" spc="-20" dirty="0">
                          <a:solidFill>
                            <a:srgbClr val="4B4152"/>
                          </a:solidFill>
                          <a:effectLst/>
                          <a:latin typeface="Arial" panose="020B0604020202020204" pitchFamily="34" charset="0"/>
                          <a:ea typeface="Cambria" panose="02040503050406030204" pitchFamily="18" charset="0"/>
                          <a:cs typeface="Cambria" panose="02040503050406030204" pitchFamily="18" charset="0"/>
                        </a:rPr>
                        <a:t>proveedores</a:t>
                      </a:r>
                      <a:r>
                        <a:rPr lang="es-ES" sz="1400" b="0" i="1" u="none" strike="noStrike" spc="-20" dirty="0">
                          <a:solidFill>
                            <a:srgbClr val="756260"/>
                          </a:solidFill>
                          <a:effectLst/>
                          <a:latin typeface="Arial" panose="020B0604020202020204" pitchFamily="34" charset="0"/>
                          <a:ea typeface="Cambria" panose="02040503050406030204" pitchFamily="18" charset="0"/>
                          <a:cs typeface="Cambria" panose="02040503050406030204" pitchFamily="18" charset="0"/>
                        </a:rPr>
                        <a:t>.</a:t>
                      </a:r>
                      <a:endParaRPr lang="es-ES" sz="4800" b="0" i="0" u="none" strike="noStrike" dirty="0">
                        <a:effectLst/>
                        <a:latin typeface="Arial" panose="020B0604020202020204" pitchFamily="34" charset="0"/>
                      </a:endParaRPr>
                    </a:p>
                    <a:p>
                      <a:pPr marL="347472" indent="-347472" algn="l" fontAlgn="t">
                        <a:spcBef>
                          <a:spcPts val="175"/>
                        </a:spcBef>
                        <a:spcAft>
                          <a:spcPts val="0"/>
                        </a:spcAft>
                        <a:tabLst>
                          <a:tab pos="152400" algn="l"/>
                        </a:tabLst>
                      </a:pPr>
                      <a:r>
                        <a:rPr lang="es-ES" sz="1400" b="0" i="1" u="none" strike="noStrike" spc="-20" dirty="0">
                          <a:solidFill>
                            <a:srgbClr val="4B4152"/>
                          </a:solidFill>
                          <a:effectLst/>
                          <a:latin typeface="Arial" panose="020B0604020202020204" pitchFamily="34" charset="0"/>
                          <a:ea typeface="Cambria" panose="02040503050406030204" pitchFamily="18" charset="0"/>
                          <a:cs typeface="Cambria" panose="02040503050406030204" pitchFamily="18" charset="0"/>
                        </a:rPr>
                        <a:t>Control de calidad de los Insumos</a:t>
                      </a:r>
                      <a:r>
                        <a:rPr lang="es-ES" sz="1400" b="0" i="1" u="none" strike="noStrike" spc="-130"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400" b="0" i="1" u="none" strike="noStrike" spc="-20" dirty="0">
                          <a:solidFill>
                            <a:srgbClr val="7E7B80"/>
                          </a:solidFill>
                          <a:effectLst/>
                          <a:latin typeface="Arial" panose="020B0604020202020204" pitchFamily="34" charset="0"/>
                          <a:ea typeface="Cambria" panose="02040503050406030204" pitchFamily="18" charset="0"/>
                          <a:cs typeface="Cambria" panose="02040503050406030204" pitchFamily="18" charset="0"/>
                        </a:rPr>
                        <a:t>.</a:t>
                      </a:r>
                      <a:endParaRPr lang="es-ES" sz="4800" b="0" i="0" u="none" strike="noStrike" dirty="0">
                        <a:effectLst/>
                        <a:latin typeface="Arial" panose="020B0604020202020204" pitchFamily="34" charset="0"/>
                      </a:endParaRPr>
                    </a:p>
                    <a:p>
                      <a:pPr marL="347472" indent="-347472" algn="l" fontAlgn="t">
                        <a:spcBef>
                          <a:spcPts val="175"/>
                        </a:spcBef>
                        <a:spcAft>
                          <a:spcPts val="0"/>
                        </a:spcAft>
                        <a:tabLst>
                          <a:tab pos="155575" algn="l"/>
                        </a:tabLst>
                      </a:pPr>
                      <a:r>
                        <a:rPr lang="es-ES" sz="1400" b="0" i="1" u="none" strike="noStrike" spc="-20" dirty="0">
                          <a:solidFill>
                            <a:srgbClr val="362D3D"/>
                          </a:solidFill>
                          <a:effectLst/>
                          <a:latin typeface="Arial" panose="020B0604020202020204" pitchFamily="34" charset="0"/>
                          <a:ea typeface="Cambria" panose="02040503050406030204" pitchFamily="18" charset="0"/>
                          <a:cs typeface="Cambria" panose="02040503050406030204" pitchFamily="18" charset="0"/>
                        </a:rPr>
                        <a:t>Recepc</a:t>
                      </a:r>
                      <a:r>
                        <a:rPr lang="es-ES" sz="1400" b="0" i="1" u="none" strike="noStrike" spc="-20" dirty="0">
                          <a:solidFill>
                            <a:srgbClr val="5E607C"/>
                          </a:solidFill>
                          <a:effectLst/>
                          <a:latin typeface="Arial" panose="020B0604020202020204" pitchFamily="34" charset="0"/>
                          <a:ea typeface="Cambria" panose="02040503050406030204" pitchFamily="18" charset="0"/>
                          <a:cs typeface="Cambria" panose="02040503050406030204" pitchFamily="18" charset="0"/>
                        </a:rPr>
                        <a:t>i</a:t>
                      </a:r>
                      <a:r>
                        <a:rPr lang="es-ES" sz="1400" b="0" i="1" u="none" strike="noStrike" spc="-20" dirty="0">
                          <a:solidFill>
                            <a:srgbClr val="4B4152"/>
                          </a:solidFill>
                          <a:effectLst/>
                          <a:latin typeface="Arial" panose="020B0604020202020204" pitchFamily="34" charset="0"/>
                          <a:ea typeface="Cambria" panose="02040503050406030204" pitchFamily="18" charset="0"/>
                          <a:cs typeface="Cambria" panose="02040503050406030204" pitchFamily="18" charset="0"/>
                        </a:rPr>
                        <a:t>ón de los Insumos en la planta</a:t>
                      </a:r>
                      <a:r>
                        <a:rPr lang="es-ES" sz="1400" b="0" i="1" u="none" strike="noStrike" spc="5"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400" b="0" i="1" u="none" strike="noStrike" spc="-20"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endParaRPr lang="es-ES" sz="4800" b="0" i="0" u="none" strike="noStrike" dirty="0">
                        <a:effectLst/>
                        <a:latin typeface="Arial" panose="020B0604020202020204" pitchFamily="34" charset="0"/>
                      </a:endParaRPr>
                    </a:p>
                    <a:p>
                      <a:pPr marL="347472" indent="-347472" algn="l" fontAlgn="t">
                        <a:spcBef>
                          <a:spcPts val="220"/>
                        </a:spcBef>
                        <a:spcAft>
                          <a:spcPts val="0"/>
                        </a:spcAft>
                        <a:tabLst>
                          <a:tab pos="154940" algn="l"/>
                        </a:tabLst>
                      </a:pPr>
                      <a:r>
                        <a:rPr lang="es-ES" sz="1400" b="0" i="1" u="none" strike="noStrike" spc="-20" dirty="0">
                          <a:solidFill>
                            <a:srgbClr val="362D3D"/>
                          </a:solidFill>
                          <a:effectLst/>
                          <a:latin typeface="Arial" panose="020B0604020202020204" pitchFamily="34" charset="0"/>
                          <a:ea typeface="Cambria" panose="02040503050406030204" pitchFamily="18" charset="0"/>
                          <a:cs typeface="Cambria" panose="02040503050406030204" pitchFamily="18" charset="0"/>
                        </a:rPr>
                        <a:t>Alma</a:t>
                      </a:r>
                      <a:r>
                        <a:rPr lang="es-ES" sz="1400" b="0" i="1" u="none" strike="noStrike" spc="-20" dirty="0">
                          <a:solidFill>
                            <a:srgbClr val="414D6B"/>
                          </a:solidFill>
                          <a:effectLst/>
                          <a:latin typeface="Arial" panose="020B0604020202020204" pitchFamily="34" charset="0"/>
                          <a:ea typeface="Cambria" panose="02040503050406030204" pitchFamily="18" charset="0"/>
                          <a:cs typeface="Cambria" panose="02040503050406030204" pitchFamily="18" charset="0"/>
                        </a:rPr>
                        <a:t>c</a:t>
                      </a:r>
                      <a:r>
                        <a:rPr lang="es-ES" sz="1400" b="0" i="1" u="none" strike="noStrike" spc="-20" dirty="0">
                          <a:solidFill>
                            <a:srgbClr val="4B4152"/>
                          </a:solidFill>
                          <a:effectLst/>
                          <a:latin typeface="Arial" panose="020B0604020202020204" pitchFamily="34" charset="0"/>
                          <a:ea typeface="Cambria" panose="02040503050406030204" pitchFamily="18" charset="0"/>
                          <a:cs typeface="Cambria" panose="02040503050406030204" pitchFamily="18" charset="0"/>
                        </a:rPr>
                        <a:t>enaje</a:t>
                      </a:r>
                      <a:r>
                        <a:rPr lang="es-ES" sz="1400" b="0" i="1" u="none" strike="noStrike" spc="50"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400" b="0" i="1" u="none" strike="noStrike" spc="-20" dirty="0">
                          <a:solidFill>
                            <a:srgbClr val="4B4152"/>
                          </a:solidFill>
                          <a:effectLst/>
                          <a:latin typeface="Arial" panose="020B0604020202020204" pitchFamily="34" charset="0"/>
                          <a:ea typeface="Cambria" panose="02040503050406030204" pitchFamily="18" charset="0"/>
                          <a:cs typeface="Cambria" panose="02040503050406030204" pitchFamily="18" charset="0"/>
                        </a:rPr>
                        <a:t>de</a:t>
                      </a:r>
                      <a:r>
                        <a:rPr lang="es-ES" sz="1400" b="0" i="1" u="none" strike="noStrike" spc="-15"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400" b="0" i="1" u="none" strike="noStrike" spc="-20" dirty="0">
                          <a:solidFill>
                            <a:srgbClr val="4B4152"/>
                          </a:solidFill>
                          <a:effectLst/>
                          <a:latin typeface="Arial" panose="020B0604020202020204" pitchFamily="34" charset="0"/>
                          <a:ea typeface="Cambria" panose="02040503050406030204" pitchFamily="18" charset="0"/>
                          <a:cs typeface="Cambria" panose="02040503050406030204" pitchFamily="18" charset="0"/>
                        </a:rPr>
                        <a:t>los</a:t>
                      </a:r>
                      <a:r>
                        <a:rPr lang="es-ES" sz="1400" b="0" i="1" u="none" strike="noStrike" spc="20"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400" b="0" i="1" u="none" strike="noStrike" spc="-20" dirty="0">
                          <a:solidFill>
                            <a:srgbClr val="4B4152"/>
                          </a:solidFill>
                          <a:effectLst/>
                          <a:latin typeface="Arial" panose="020B0604020202020204" pitchFamily="34" charset="0"/>
                          <a:ea typeface="Cambria" panose="02040503050406030204" pitchFamily="18" charset="0"/>
                          <a:cs typeface="Cambria" panose="02040503050406030204" pitchFamily="18" charset="0"/>
                        </a:rPr>
                        <a:t>Insumos</a:t>
                      </a:r>
                      <a:r>
                        <a:rPr lang="es-ES" sz="1400" b="0" i="1" u="none" strike="noStrike" spc="-100"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400" b="0" i="1" u="none" strike="noStrike" spc="-20"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endParaRPr lang="es-ES" sz="4800" b="0" i="0" u="none" strike="noStrike" dirty="0">
                        <a:effectLst/>
                        <a:latin typeface="Arial" panose="020B0604020202020204" pitchFamily="34" charset="0"/>
                      </a:endParaRPr>
                    </a:p>
                    <a:p>
                      <a:pPr marL="347472" indent="-347472" algn="l" fontAlgn="t">
                        <a:spcBef>
                          <a:spcPts val="170"/>
                        </a:spcBef>
                        <a:spcAft>
                          <a:spcPts val="0"/>
                        </a:spcAft>
                        <a:tabLst>
                          <a:tab pos="155575" algn="l"/>
                        </a:tabLst>
                      </a:pPr>
                      <a:r>
                        <a:rPr lang="es-ES" sz="1400" b="0" i="1" u="none" strike="noStrike" spc="-20" dirty="0">
                          <a:solidFill>
                            <a:srgbClr val="4B4152"/>
                          </a:solidFill>
                          <a:effectLst/>
                          <a:latin typeface="Arial" panose="020B0604020202020204" pitchFamily="34" charset="0"/>
                          <a:ea typeface="Cambria" panose="02040503050406030204" pitchFamily="18" charset="0"/>
                          <a:cs typeface="Cambria" panose="02040503050406030204" pitchFamily="18" charset="0"/>
                        </a:rPr>
                        <a:t>Reg</a:t>
                      </a:r>
                      <a:r>
                        <a:rPr lang="es-ES" sz="1400" b="0" i="1" u="none" strike="noStrike" spc="-20" dirty="0">
                          <a:solidFill>
                            <a:srgbClr val="5E607C"/>
                          </a:solidFill>
                          <a:effectLst/>
                          <a:latin typeface="Arial" panose="020B0604020202020204" pitchFamily="34" charset="0"/>
                          <a:ea typeface="Cambria" panose="02040503050406030204" pitchFamily="18" charset="0"/>
                          <a:cs typeface="Cambria" panose="02040503050406030204" pitchFamily="18" charset="0"/>
                        </a:rPr>
                        <a:t>i</a:t>
                      </a:r>
                      <a:r>
                        <a:rPr lang="es-ES" sz="1400" b="0" i="1" u="none" strike="noStrike" spc="-20" dirty="0">
                          <a:solidFill>
                            <a:srgbClr val="414D6B"/>
                          </a:solidFill>
                          <a:effectLst/>
                          <a:latin typeface="Arial" panose="020B0604020202020204" pitchFamily="34" charset="0"/>
                          <a:ea typeface="Cambria" panose="02040503050406030204" pitchFamily="18" charset="0"/>
                          <a:cs typeface="Cambria" panose="02040503050406030204" pitchFamily="18" charset="0"/>
                        </a:rPr>
                        <a:t>s</a:t>
                      </a:r>
                      <a:r>
                        <a:rPr lang="es-ES" sz="1400" b="0" i="1" u="none" strike="noStrike" spc="-20" dirty="0">
                          <a:solidFill>
                            <a:srgbClr val="4B4152"/>
                          </a:solidFill>
                          <a:effectLst/>
                          <a:latin typeface="Arial" panose="020B0604020202020204" pitchFamily="34" charset="0"/>
                          <a:ea typeface="Cambria" panose="02040503050406030204" pitchFamily="18" charset="0"/>
                          <a:cs typeface="Cambria" panose="02040503050406030204" pitchFamily="18" charset="0"/>
                        </a:rPr>
                        <a:t>tro de </a:t>
                      </a:r>
                      <a:r>
                        <a:rPr lang="es-ES" sz="1400" b="0" i="1" u="none" strike="noStrike" spc="-20" dirty="0">
                          <a:solidFill>
                            <a:srgbClr val="5E607C"/>
                          </a:solidFill>
                          <a:effectLst/>
                          <a:latin typeface="Arial" panose="020B0604020202020204" pitchFamily="34" charset="0"/>
                          <a:ea typeface="Cambria" panose="02040503050406030204" pitchFamily="18" charset="0"/>
                          <a:cs typeface="Cambria" panose="02040503050406030204" pitchFamily="18" charset="0"/>
                        </a:rPr>
                        <a:t>I</a:t>
                      </a:r>
                      <a:r>
                        <a:rPr lang="es-ES" sz="1400" b="0" i="1" u="none" strike="noStrike" spc="-20" dirty="0">
                          <a:solidFill>
                            <a:srgbClr val="4B4152"/>
                          </a:solidFill>
                          <a:effectLst/>
                          <a:latin typeface="Arial" panose="020B0604020202020204" pitchFamily="34" charset="0"/>
                          <a:ea typeface="Cambria" panose="02040503050406030204" pitchFamily="18" charset="0"/>
                          <a:cs typeface="Cambria" panose="02040503050406030204" pitchFamily="18" charset="0"/>
                        </a:rPr>
                        <a:t>nventar /o s de </a:t>
                      </a:r>
                      <a:r>
                        <a:rPr lang="es-ES" sz="1400" b="0" i="1" u="none" strike="noStrike" spc="-20" dirty="0">
                          <a:solidFill>
                            <a:srgbClr val="5E607C"/>
                          </a:solidFill>
                          <a:effectLst/>
                          <a:latin typeface="Arial" panose="020B0604020202020204" pitchFamily="34" charset="0"/>
                          <a:ea typeface="Cambria" panose="02040503050406030204" pitchFamily="18" charset="0"/>
                          <a:cs typeface="Cambria" panose="02040503050406030204" pitchFamily="18" charset="0"/>
                        </a:rPr>
                        <a:t>I</a:t>
                      </a:r>
                      <a:r>
                        <a:rPr lang="es-ES" sz="1400" b="0" i="1" u="none" strike="noStrike" spc="-20" dirty="0">
                          <a:solidFill>
                            <a:srgbClr val="4B4152"/>
                          </a:solidFill>
                          <a:effectLst/>
                          <a:latin typeface="Arial" panose="020B0604020202020204" pitchFamily="34" charset="0"/>
                          <a:ea typeface="Cambria" panose="02040503050406030204" pitchFamily="18" charset="0"/>
                          <a:cs typeface="Cambria" panose="02040503050406030204" pitchFamily="18" charset="0"/>
                        </a:rPr>
                        <a:t>nsumos</a:t>
                      </a:r>
                      <a:r>
                        <a:rPr lang="es-ES" sz="1400" b="0" i="1" u="none" strike="noStrike" spc="-90" dirty="0">
                          <a:solidFill>
                            <a:srgbClr val="4B4152"/>
                          </a:solidFill>
                          <a:effectLst/>
                          <a:latin typeface="Arial" panose="020B0604020202020204" pitchFamily="34" charset="0"/>
                          <a:ea typeface="Cambria" panose="02040503050406030204" pitchFamily="18" charset="0"/>
                          <a:cs typeface="Cambria" panose="02040503050406030204" pitchFamily="18" charset="0"/>
                        </a:rPr>
                        <a:t> </a:t>
                      </a:r>
                      <a:r>
                        <a:rPr lang="es-ES" sz="1400" b="0" i="1" u="none" strike="noStrike" spc="-20" dirty="0">
                          <a:solidFill>
                            <a:srgbClr val="5E607C"/>
                          </a:solidFill>
                          <a:effectLst/>
                          <a:latin typeface="Arial" panose="020B0604020202020204" pitchFamily="34" charset="0"/>
                          <a:ea typeface="Cambria" panose="02040503050406030204" pitchFamily="18" charset="0"/>
                          <a:cs typeface="Cambria" panose="02040503050406030204" pitchFamily="18" charset="0"/>
                        </a:rPr>
                        <a:t>.</a:t>
                      </a:r>
                      <a:endParaRPr lang="es-ES" sz="4800" b="0" i="0" u="none" strike="noStrike" dirty="0">
                        <a:effectLst/>
                        <a:latin typeface="Arial" panose="020B0604020202020204" pitchFamily="34" charset="0"/>
                      </a:endParaRPr>
                    </a:p>
                  </a:txBody>
                  <a:tcPr marL="95595" marR="95595" marT="47798" marB="47798">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3893489210"/>
                  </a:ext>
                </a:extLst>
              </a:tr>
              <a:tr h="446846">
                <a:tc gridSpan="4">
                  <a:txBody>
                    <a:bodyPr/>
                    <a:lstStyle/>
                    <a:p>
                      <a:pPr marL="64008" algn="l" fontAlgn="t">
                        <a:spcBef>
                          <a:spcPts val="375"/>
                        </a:spcBef>
                        <a:spcAft>
                          <a:spcPts val="0"/>
                        </a:spcAft>
                      </a:pPr>
                      <a:r>
                        <a:rPr lang="es-ES" sz="1800" b="0" i="0" u="none" strike="noStrike">
                          <a:solidFill>
                            <a:srgbClr val="362D3D"/>
                          </a:solidFill>
                          <a:effectLst/>
                          <a:latin typeface="Arial" panose="020B0604020202020204" pitchFamily="34" charset="0"/>
                          <a:ea typeface="Cambria" panose="02040503050406030204" pitchFamily="18" charset="0"/>
                          <a:cs typeface="Cambria" panose="02040503050406030204" pitchFamily="18" charset="0"/>
                        </a:rPr>
                        <a:t>Á</a:t>
                      </a:r>
                      <a:r>
                        <a:rPr lang="es-ES" sz="1800" b="0"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RE</a:t>
                      </a:r>
                      <a:r>
                        <a:rPr lang="es-ES" sz="1800" b="0" i="0" u="none" strike="noStrike">
                          <a:solidFill>
                            <a:srgbClr val="362D3D"/>
                          </a:solidFill>
                          <a:effectLst/>
                          <a:latin typeface="Arial" panose="020B0604020202020204" pitchFamily="34" charset="0"/>
                          <a:ea typeface="Cambria" panose="02040503050406030204" pitchFamily="18" charset="0"/>
                          <a:cs typeface="Cambria" panose="02040503050406030204" pitchFamily="18" charset="0"/>
                        </a:rPr>
                        <a:t>A O </a:t>
                      </a:r>
                      <a:r>
                        <a:rPr lang="es-ES" sz="1800" b="0"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D</a:t>
                      </a:r>
                      <a:r>
                        <a:rPr lang="es-ES" sz="1800" b="0" i="0" u="none" strike="noStrike">
                          <a:solidFill>
                            <a:srgbClr val="362D3D"/>
                          </a:solidFill>
                          <a:effectLst/>
                          <a:latin typeface="Arial" panose="020B0604020202020204" pitchFamily="34" charset="0"/>
                          <a:ea typeface="Cambria" panose="02040503050406030204" pitchFamily="18" charset="0"/>
                          <a:cs typeface="Cambria" panose="02040503050406030204" pitchFamily="18" charset="0"/>
                        </a:rPr>
                        <a:t>E</a:t>
                      </a:r>
                      <a:r>
                        <a:rPr lang="es-ES" sz="1800" b="0"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P</a:t>
                      </a:r>
                      <a:r>
                        <a:rPr lang="es-ES" sz="1800" b="0" i="0" u="none" strike="noStrike">
                          <a:solidFill>
                            <a:srgbClr val="362D3D"/>
                          </a:solidFill>
                          <a:effectLst/>
                          <a:latin typeface="Arial" panose="020B0604020202020204" pitchFamily="34" charset="0"/>
                          <a:ea typeface="Cambria" panose="02040503050406030204" pitchFamily="18" charset="0"/>
                          <a:cs typeface="Cambria" panose="02040503050406030204" pitchFamily="18" charset="0"/>
                        </a:rPr>
                        <a:t>ARTAMENTO:</a:t>
                      </a:r>
                      <a:endParaRPr lang="es-ES" sz="4800" b="0" i="0" u="none" strike="noStrike">
                        <a:effectLst/>
                        <a:latin typeface="Arial" panose="020B0604020202020204" pitchFamily="34" charset="0"/>
                      </a:endParaRPr>
                    </a:p>
                  </a:txBody>
                  <a:tcPr marL="95595" marR="95595" marT="47798" marB="4779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00460044"/>
                  </a:ext>
                </a:extLst>
              </a:tr>
              <a:tr h="419598">
                <a:tc gridSpan="2">
                  <a:txBody>
                    <a:bodyPr/>
                    <a:lstStyle/>
                    <a:p>
                      <a:pPr marL="448056" algn="l" fontAlgn="t">
                        <a:spcBef>
                          <a:spcPts val="300"/>
                        </a:spcBef>
                        <a:spcAft>
                          <a:spcPts val="0"/>
                        </a:spcAft>
                      </a:pPr>
                      <a:r>
                        <a:rPr lang="es-ES" sz="1600" b="1"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ACTIVIDAD </a:t>
                      </a:r>
                      <a:r>
                        <a:rPr lang="es-ES" sz="1600" b="1" i="0" u="none" strike="noStrike">
                          <a:solidFill>
                            <a:srgbClr val="362D3D"/>
                          </a:solidFill>
                          <a:effectLst/>
                          <a:latin typeface="Arial" panose="020B0604020202020204" pitchFamily="34" charset="0"/>
                          <a:ea typeface="Cambria" panose="02040503050406030204" pitchFamily="18" charset="0"/>
                          <a:cs typeface="Cambria" panose="02040503050406030204" pitchFamily="18" charset="0"/>
                        </a:rPr>
                        <a:t>E</a:t>
                      </a:r>
                      <a:r>
                        <a:rPr lang="es-ES" sz="1600" b="1"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S FORM A</a:t>
                      </a:r>
                      <a:r>
                        <a:rPr lang="es-ES" sz="1600" b="1" i="0" u="none" strike="noStrike">
                          <a:solidFill>
                            <a:srgbClr val="362D3D"/>
                          </a:solidFill>
                          <a:effectLst/>
                          <a:latin typeface="Arial" panose="020B0604020202020204" pitchFamily="34" charset="0"/>
                          <a:ea typeface="Cambria" panose="02040503050406030204" pitchFamily="18" charset="0"/>
                          <a:cs typeface="Cambria" panose="02040503050406030204" pitchFamily="18" charset="0"/>
                        </a:rPr>
                        <a:t>T</a:t>
                      </a:r>
                      <a:r>
                        <a:rPr lang="es-ES" sz="1600" b="1"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IVO</a:t>
                      </a:r>
                      <a:r>
                        <a:rPr lang="es-ES" sz="1600" b="1" i="0" u="none" strike="noStrike">
                          <a:solidFill>
                            <a:srgbClr val="362D3D"/>
                          </a:solidFill>
                          <a:effectLst/>
                          <a:latin typeface="Arial" panose="020B0604020202020204" pitchFamily="34" charset="0"/>
                          <a:ea typeface="Cambria" panose="02040503050406030204" pitchFamily="18" charset="0"/>
                          <a:cs typeface="Cambria" panose="02040503050406030204" pitchFamily="18" charset="0"/>
                        </a:rPr>
                        <a:t>-</a:t>
                      </a:r>
                      <a:r>
                        <a:rPr lang="es-ES" sz="1600" b="1"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PRODUCTIVAS</a:t>
                      </a:r>
                      <a:endParaRPr lang="es-ES" sz="4800" b="0" i="0" u="none" strike="noStrike">
                        <a:effectLst/>
                        <a:latin typeface="Arial" panose="020B0604020202020204" pitchFamily="34" charset="0"/>
                      </a:endParaRPr>
                    </a:p>
                  </a:txBody>
                  <a:tcPr marL="95595" marR="95595" marT="47798" marB="47798">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marL="320040" algn="l" fontAlgn="t">
                        <a:spcBef>
                          <a:spcPts val="325"/>
                        </a:spcBef>
                        <a:spcAft>
                          <a:spcPts val="0"/>
                        </a:spcAft>
                      </a:pPr>
                      <a:r>
                        <a:rPr lang="es-ES" sz="1600" b="1"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DESARROLLO D</a:t>
                      </a:r>
                      <a:r>
                        <a:rPr lang="es-ES" sz="1600" b="1" i="0" u="none" strike="noStrike">
                          <a:solidFill>
                            <a:srgbClr val="362D3D"/>
                          </a:solidFill>
                          <a:effectLst/>
                          <a:latin typeface="Arial" panose="020B0604020202020204" pitchFamily="34" charset="0"/>
                          <a:ea typeface="Cambria" panose="02040503050406030204" pitchFamily="18" charset="0"/>
                          <a:cs typeface="Cambria" panose="02040503050406030204" pitchFamily="18" charset="0"/>
                        </a:rPr>
                        <a:t>E </a:t>
                      </a:r>
                      <a:r>
                        <a:rPr lang="es-ES" sz="1600" b="1"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LAS A</a:t>
                      </a:r>
                      <a:r>
                        <a:rPr lang="es-ES" sz="1600" b="1" i="0" u="none" strike="noStrike">
                          <a:solidFill>
                            <a:srgbClr val="362D3D"/>
                          </a:solidFill>
                          <a:effectLst/>
                          <a:latin typeface="Arial" panose="020B0604020202020204" pitchFamily="34" charset="0"/>
                          <a:ea typeface="Cambria" panose="02040503050406030204" pitchFamily="18" charset="0"/>
                          <a:cs typeface="Cambria" panose="02040503050406030204" pitchFamily="18" charset="0"/>
                        </a:rPr>
                        <a:t>CT</a:t>
                      </a:r>
                      <a:r>
                        <a:rPr lang="es-ES" sz="1600" b="1" i="0" u="none" strike="noStrike">
                          <a:solidFill>
                            <a:srgbClr val="181621"/>
                          </a:solidFill>
                          <a:effectLst/>
                          <a:latin typeface="Arial" panose="020B0604020202020204" pitchFamily="34" charset="0"/>
                          <a:ea typeface="Cambria" panose="02040503050406030204" pitchFamily="18" charset="0"/>
                          <a:cs typeface="Cambria" panose="02040503050406030204" pitchFamily="18" charset="0"/>
                        </a:rPr>
                        <a:t>IVIDADES</a:t>
                      </a:r>
                      <a:endParaRPr lang="es-ES" sz="4800" b="0" i="0" u="none" strike="noStrike">
                        <a:effectLst/>
                        <a:latin typeface="Arial" panose="020B0604020202020204" pitchFamily="34" charset="0"/>
                      </a:endParaRPr>
                    </a:p>
                  </a:txBody>
                  <a:tcPr marL="95595" marR="95595" marT="47798" marB="47798">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2471713808"/>
                  </a:ext>
                </a:extLst>
              </a:tr>
              <a:tr h="419598">
                <a:tc gridSpan="2">
                  <a:txBody>
                    <a:bodyPr/>
                    <a:lstStyle/>
                    <a:p>
                      <a:pPr algn="l" fontAlgn="t">
                        <a:spcBef>
                          <a:spcPts val="0"/>
                        </a:spcBef>
                        <a:spcAft>
                          <a:spcPts val="0"/>
                        </a:spcAft>
                      </a:pPr>
                      <a:r>
                        <a:rPr lang="es-ES" sz="1600" b="0" i="0" u="none" strike="noStrike">
                          <a:effectLst/>
                          <a:latin typeface="Times New Roman" panose="02020603050405020304" pitchFamily="18" charset="0"/>
                          <a:ea typeface="Cambria" panose="02040503050406030204" pitchFamily="18" charset="0"/>
                          <a:cs typeface="Cambria" panose="02040503050406030204" pitchFamily="18" charset="0"/>
                        </a:rPr>
                        <a:t> </a:t>
                      </a:r>
                      <a:endParaRPr lang="es-ES" sz="4800" b="0" i="0" u="none" strike="noStrike">
                        <a:effectLst/>
                        <a:latin typeface="Arial" panose="020B0604020202020204" pitchFamily="34" charset="0"/>
                      </a:endParaRPr>
                    </a:p>
                  </a:txBody>
                  <a:tcPr marL="95595" marR="95595" marT="47798" marB="47798">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l" fontAlgn="t">
                        <a:spcBef>
                          <a:spcPts val="0"/>
                        </a:spcBef>
                        <a:spcAft>
                          <a:spcPts val="0"/>
                        </a:spcAft>
                      </a:pPr>
                      <a:r>
                        <a:rPr lang="es-ES" sz="1600" b="0" i="0" u="none" strike="noStrike" dirty="0">
                          <a:effectLst/>
                          <a:latin typeface="Times New Roman" panose="02020603050405020304" pitchFamily="18" charset="0"/>
                          <a:ea typeface="Cambria" panose="02040503050406030204" pitchFamily="18" charset="0"/>
                          <a:cs typeface="Cambria" panose="02040503050406030204" pitchFamily="18" charset="0"/>
                        </a:rPr>
                        <a:t> </a:t>
                      </a:r>
                      <a:endParaRPr lang="es-ES" sz="4800" b="0" i="0" u="none" strike="noStrike" dirty="0">
                        <a:effectLst/>
                        <a:latin typeface="Arial" panose="020B0604020202020204" pitchFamily="34" charset="0"/>
                      </a:endParaRPr>
                    </a:p>
                  </a:txBody>
                  <a:tcPr marL="95595" marR="95595" marT="47798" marB="47798">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2769064539"/>
                  </a:ext>
                </a:extLst>
              </a:tr>
            </a:tbl>
          </a:graphicData>
        </a:graphic>
      </p:graphicFrame>
    </p:spTree>
    <p:extLst>
      <p:ext uri="{BB962C8B-B14F-4D97-AF65-F5344CB8AC3E}">
        <p14:creationId xmlns:p14="http://schemas.microsoft.com/office/powerpoint/2010/main" val="92831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59611" y="-754224"/>
            <a:ext cx="15524923" cy="2940050"/>
          </a:xfrm>
        </p:spPr>
        <p:txBody>
          <a:bodyPr>
            <a:normAutofit/>
          </a:bodyPr>
          <a:lstStyle/>
          <a:p>
            <a:pPr algn="r"/>
            <a:r>
              <a:rPr lang="en-US" sz="4400" dirty="0" err="1">
                <a:solidFill>
                  <a:schemeClr val="accent6"/>
                </a:solidFill>
              </a:rPr>
              <a:t>Módulo</a:t>
            </a:r>
            <a:r>
              <a:rPr lang="en-US" sz="4400" dirty="0">
                <a:solidFill>
                  <a:schemeClr val="accent6"/>
                </a:solidFill>
              </a:rPr>
              <a:t> de </a:t>
            </a:r>
            <a:r>
              <a:rPr lang="en-US" sz="4400" dirty="0" err="1">
                <a:solidFill>
                  <a:schemeClr val="accent6"/>
                </a:solidFill>
              </a:rPr>
              <a:t>Formación</a:t>
            </a:r>
            <a:r>
              <a:rPr lang="en-US" sz="4400" dirty="0">
                <a:solidFill>
                  <a:schemeClr val="accent6"/>
                </a:solidFill>
              </a:rPr>
              <a:t> </a:t>
            </a:r>
            <a:r>
              <a:rPr lang="en-US" sz="4400" dirty="0" err="1">
                <a:solidFill>
                  <a:schemeClr val="accent6"/>
                </a:solidFill>
              </a:rPr>
              <a:t>en</a:t>
            </a:r>
            <a:r>
              <a:rPr lang="en-US" sz="4400" dirty="0">
                <a:solidFill>
                  <a:schemeClr val="accent6"/>
                </a:solidFill>
              </a:rPr>
              <a:t> </a:t>
            </a:r>
            <a:r>
              <a:rPr lang="en-US" sz="4400" dirty="0" err="1">
                <a:solidFill>
                  <a:schemeClr val="accent6"/>
                </a:solidFill>
              </a:rPr>
              <a:t>Centros</a:t>
            </a:r>
            <a:r>
              <a:rPr lang="en-US" sz="4400" dirty="0">
                <a:solidFill>
                  <a:schemeClr val="accent6"/>
                </a:solidFill>
              </a:rPr>
              <a:t> de </a:t>
            </a:r>
            <a:r>
              <a:rPr lang="en-US" sz="4400" dirty="0" err="1">
                <a:solidFill>
                  <a:schemeClr val="accent6"/>
                </a:solidFill>
              </a:rPr>
              <a:t>Trabajo</a:t>
            </a:r>
            <a:r>
              <a:rPr lang="en-US" sz="4400" dirty="0">
                <a:solidFill>
                  <a:schemeClr val="accent6"/>
                </a:solidFill>
              </a:rPr>
              <a:t> - FCT </a:t>
            </a:r>
          </a:p>
        </p:txBody>
      </p:sp>
      <p:sp>
        <p:nvSpPr>
          <p:cNvPr id="4" name="CuadroTexto 3">
            <a:extLst>
              <a:ext uri="{FF2B5EF4-FFF2-40B4-BE49-F238E27FC236}">
                <a16:creationId xmlns:a16="http://schemas.microsoft.com/office/drawing/2014/main" id="{E6566A12-F510-4BEE-B872-3B2E7236CB64}"/>
              </a:ext>
            </a:extLst>
          </p:cNvPr>
          <p:cNvSpPr txBox="1"/>
          <p:nvPr/>
        </p:nvSpPr>
        <p:spPr>
          <a:xfrm>
            <a:off x="830911" y="1158240"/>
            <a:ext cx="21632849" cy="11464420"/>
          </a:xfrm>
          <a:prstGeom prst="rect">
            <a:avLst/>
          </a:prstGeom>
          <a:noFill/>
        </p:spPr>
        <p:txBody>
          <a:bodyPr wrap="square">
            <a:spAutoFit/>
          </a:bodyPr>
          <a:lstStyle/>
          <a:p>
            <a:pPr marL="864235" marR="861060" indent="-635" algn="ctr">
              <a:spcAft>
                <a:spcPts val="0"/>
              </a:spcAft>
            </a:pPr>
            <a:r>
              <a:rPr lang="es-ES" sz="2400" b="1" u="sng" kern="0"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Anexo 3: Esquema para la elaboración del Proyecto Didáctico</a:t>
            </a:r>
            <a:r>
              <a:rPr lang="es-ES" sz="2400" b="1" u="none" strike="noStrike" kern="0"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s-ES" sz="2400" b="1" u="sng" kern="0"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Demostrativo- Contenido sugerido para la Guía del PDD que elaborarán</a:t>
            </a:r>
            <a:r>
              <a:rPr lang="es-ES" sz="2400" b="1" u="none" strike="noStrike" kern="0"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s-ES" sz="2400" b="1" u="sng" kern="0"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las Instituciones Educativas</a:t>
            </a:r>
            <a:endParaRPr lang="es-EC" sz="2400" b="1" u="sng" kern="0"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endParaRPr>
          </a:p>
          <a:p>
            <a:r>
              <a:rPr lang="es-ES" sz="1600" b="1" dirty="0">
                <a:effectLst/>
                <a:latin typeface="Cambria" panose="02040503050406030204" pitchFamily="18" charset="0"/>
                <a:ea typeface="Cambria" panose="02040503050406030204" pitchFamily="18" charset="0"/>
                <a:cs typeface="Cambria" panose="02040503050406030204" pitchFamily="18" charset="0"/>
              </a:rPr>
              <a:t> </a:t>
            </a:r>
            <a:endParaRPr lang="es-EC" sz="2400" dirty="0">
              <a:effectLst/>
              <a:latin typeface="Cambria" panose="02040503050406030204" pitchFamily="18" charset="0"/>
              <a:ea typeface="Cambria" panose="02040503050406030204" pitchFamily="18" charset="0"/>
              <a:cs typeface="Cambria" panose="02040503050406030204" pitchFamily="18" charset="0"/>
            </a:endParaRPr>
          </a:p>
          <a:p>
            <a:pPr marL="342900" lvl="0" indent="-342900">
              <a:buFont typeface="+mj-lt"/>
              <a:buAutoNum type="arabicPeriod"/>
            </a:pPr>
            <a:r>
              <a:rPr lang="es-ES" sz="2000" b="1" spc="0" dirty="0">
                <a:effectLst/>
                <a:latin typeface="Cambria" panose="02040503050406030204" pitchFamily="18" charset="0"/>
                <a:ea typeface="Cambria" panose="02040503050406030204" pitchFamily="18" charset="0"/>
                <a:cs typeface="Cambria" panose="02040503050406030204" pitchFamily="18" charset="0"/>
              </a:rPr>
              <a:t>DATOS</a:t>
            </a:r>
            <a:r>
              <a:rPr lang="es-ES" sz="2000" b="1" spc="-20" dirty="0">
                <a:effectLst/>
                <a:latin typeface="Cambria" panose="02040503050406030204" pitchFamily="18" charset="0"/>
                <a:ea typeface="Cambria" panose="02040503050406030204" pitchFamily="18" charset="0"/>
                <a:cs typeface="Cambria" panose="02040503050406030204" pitchFamily="18" charset="0"/>
              </a:rPr>
              <a:t> </a:t>
            </a:r>
            <a:r>
              <a:rPr lang="es-ES" sz="2000" b="1" spc="0" dirty="0">
                <a:effectLst/>
                <a:latin typeface="Cambria" panose="02040503050406030204" pitchFamily="18" charset="0"/>
                <a:ea typeface="Cambria" panose="02040503050406030204" pitchFamily="18" charset="0"/>
                <a:cs typeface="Cambria" panose="02040503050406030204" pitchFamily="18" charset="0"/>
              </a:rPr>
              <a:t>GENERALES</a:t>
            </a:r>
            <a:endParaRPr lang="es-EC" sz="2000" spc="0" dirty="0">
              <a:effectLst/>
              <a:latin typeface="Cambria" panose="02040503050406030204" pitchFamily="18" charset="0"/>
              <a:ea typeface="Cambria" panose="02040503050406030204" pitchFamily="18" charset="0"/>
              <a:cs typeface="Cambria" panose="02040503050406030204" pitchFamily="18" charset="0"/>
            </a:endParaRPr>
          </a:p>
          <a:p>
            <a:pPr marL="270510"/>
            <a:r>
              <a:rPr lang="es-ES" sz="2000" dirty="0">
                <a:effectLst/>
                <a:latin typeface="Calibri" panose="020F0502020204030204" pitchFamily="34" charset="0"/>
                <a:ea typeface="Calibri" panose="020F0502020204030204" pitchFamily="34" charset="0"/>
                <a:cs typeface="Times New Roman" panose="02020603050405020304" pitchFamily="18" charset="0"/>
              </a:rPr>
              <a:t>   Nombre de la Institución Educativa: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270510"/>
            <a:r>
              <a:rPr lang="es-ES" sz="2000" dirty="0">
                <a:effectLst/>
                <a:latin typeface="Calibri" panose="020F0502020204030204" pitchFamily="34" charset="0"/>
                <a:ea typeface="Calibri" panose="020F0502020204030204" pitchFamily="34" charset="0"/>
                <a:cs typeface="Times New Roman" panose="02020603050405020304" pitchFamily="18" charset="0"/>
              </a:rPr>
              <a:t>   Nombre del estudiante: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270510"/>
            <a:r>
              <a:rPr lang="es-ES" sz="2000" dirty="0">
                <a:effectLst/>
                <a:latin typeface="Calibri" panose="020F0502020204030204" pitchFamily="34" charset="0"/>
                <a:ea typeface="Calibri" panose="020F0502020204030204" pitchFamily="34" charset="0"/>
                <a:cs typeface="Times New Roman" panose="02020603050405020304" pitchFamily="18" charset="0"/>
              </a:rPr>
              <a:t>   Año Lectivo: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270510"/>
            <a:r>
              <a:rPr lang="es-ES" sz="2000" dirty="0">
                <a:effectLst/>
                <a:latin typeface="Calibri" panose="020F0502020204030204" pitchFamily="34" charset="0"/>
                <a:ea typeface="Calibri" panose="020F0502020204030204" pitchFamily="34" charset="0"/>
                <a:cs typeface="Times New Roman" panose="02020603050405020304" pitchFamily="18" charset="0"/>
              </a:rPr>
              <a:t>   Figura profesional: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startAt="2"/>
            </a:pPr>
            <a:r>
              <a:rPr lang="es-ES" sz="2000" b="1" spc="0" dirty="0">
                <a:effectLst/>
                <a:latin typeface="Cambria" panose="02040503050406030204" pitchFamily="18" charset="0"/>
                <a:ea typeface="Cambria" panose="02040503050406030204" pitchFamily="18" charset="0"/>
                <a:cs typeface="Cambria" panose="02040503050406030204" pitchFamily="18" charset="0"/>
              </a:rPr>
              <a:t>NOMBRE DEL PROYECTO DIDÁCTICO DEMOSTRATIVO –</a:t>
            </a:r>
            <a:r>
              <a:rPr lang="es-ES" sz="2000" b="1" spc="-10" dirty="0">
                <a:effectLst/>
                <a:latin typeface="Cambria" panose="02040503050406030204" pitchFamily="18" charset="0"/>
                <a:ea typeface="Cambria" panose="02040503050406030204" pitchFamily="18" charset="0"/>
                <a:cs typeface="Cambria" panose="02040503050406030204" pitchFamily="18" charset="0"/>
              </a:rPr>
              <a:t> </a:t>
            </a:r>
            <a:r>
              <a:rPr lang="es-ES" sz="2000" b="1" spc="0" dirty="0">
                <a:effectLst/>
                <a:latin typeface="Cambria" panose="02040503050406030204" pitchFamily="18" charset="0"/>
                <a:ea typeface="Cambria" panose="02040503050406030204" pitchFamily="18" charset="0"/>
                <a:cs typeface="Cambria" panose="02040503050406030204" pitchFamily="18" charset="0"/>
              </a:rPr>
              <a:t>PDD</a:t>
            </a:r>
            <a:endParaRPr lang="es-EC" sz="2000" spc="0" dirty="0">
              <a:effectLst/>
              <a:latin typeface="Cambria" panose="02040503050406030204" pitchFamily="18" charset="0"/>
              <a:ea typeface="Cambria" panose="02040503050406030204" pitchFamily="18" charset="0"/>
              <a:cs typeface="Cambria" panose="02040503050406030204" pitchFamily="18" charset="0"/>
            </a:endParaRPr>
          </a:p>
          <a:p>
            <a:pPr marL="742950" lvl="1" indent="-285750">
              <a:buFont typeface="+mj-lt"/>
              <a:buAutoNum type="arabicPeriod" startAt="21"/>
            </a:pPr>
            <a:r>
              <a:rPr lang="es-ES" sz="2000" b="1" dirty="0">
                <a:effectLst/>
                <a:latin typeface="Cambria" panose="02040503050406030204" pitchFamily="18" charset="0"/>
                <a:ea typeface="Cambria" panose="02040503050406030204" pitchFamily="18" charset="0"/>
                <a:cs typeface="Cambria" panose="02040503050406030204" pitchFamily="18" charset="0"/>
              </a:rPr>
              <a:t>DOCENTE RESPONSABLE DEL</a:t>
            </a:r>
            <a:r>
              <a:rPr lang="es-ES" sz="2000" b="1" spc="-20" dirty="0">
                <a:effectLst/>
                <a:latin typeface="Cambria" panose="02040503050406030204" pitchFamily="18" charset="0"/>
                <a:ea typeface="Cambria" panose="02040503050406030204" pitchFamily="18" charset="0"/>
                <a:cs typeface="Cambria" panose="02040503050406030204" pitchFamily="18" charset="0"/>
              </a:rPr>
              <a:t> </a:t>
            </a:r>
            <a:r>
              <a:rPr lang="es-ES" sz="2000" b="1" dirty="0">
                <a:effectLst/>
                <a:latin typeface="Cambria" panose="02040503050406030204" pitchFamily="18" charset="0"/>
                <a:ea typeface="Cambria" panose="02040503050406030204" pitchFamily="18" charset="0"/>
                <a:cs typeface="Cambria" panose="02040503050406030204" pitchFamily="18" charset="0"/>
              </a:rPr>
              <a:t>PDD</a:t>
            </a:r>
            <a:endParaRPr lang="es-EC" sz="2000" dirty="0">
              <a:effectLst/>
              <a:latin typeface="Cambria" panose="02040503050406030204" pitchFamily="18" charset="0"/>
              <a:ea typeface="Cambria" panose="02040503050406030204" pitchFamily="18" charset="0"/>
              <a:cs typeface="Cambria" panose="02040503050406030204" pitchFamily="18" charset="0"/>
            </a:endParaRPr>
          </a:p>
          <a:p>
            <a:pPr marL="742950" lvl="1" indent="-285750">
              <a:buFont typeface="+mj-lt"/>
              <a:buAutoNum type="arabicPeriod" startAt="21"/>
            </a:pPr>
            <a:r>
              <a:rPr lang="es-ES" sz="2000" b="1" dirty="0">
                <a:effectLst/>
                <a:latin typeface="Cambria" panose="02040503050406030204" pitchFamily="18" charset="0"/>
                <a:ea typeface="Cambria" panose="02040503050406030204" pitchFamily="18" charset="0"/>
                <a:cs typeface="Cambria" panose="02040503050406030204" pitchFamily="18" charset="0"/>
              </a:rPr>
              <a:t>DESCRIPCIÓN DEL PROYECTO</a:t>
            </a:r>
            <a:r>
              <a:rPr lang="es-ES" sz="2000" b="1" spc="-25" dirty="0">
                <a:effectLst/>
                <a:latin typeface="Cambria" panose="02040503050406030204" pitchFamily="18" charset="0"/>
                <a:ea typeface="Cambria" panose="02040503050406030204" pitchFamily="18" charset="0"/>
                <a:cs typeface="Cambria" panose="02040503050406030204" pitchFamily="18" charset="0"/>
              </a:rPr>
              <a:t> </a:t>
            </a:r>
            <a:r>
              <a:rPr lang="es-ES" sz="2000" b="1" dirty="0">
                <a:effectLst/>
                <a:latin typeface="Cambria" panose="02040503050406030204" pitchFamily="18" charset="0"/>
                <a:ea typeface="Cambria" panose="02040503050406030204" pitchFamily="18" charset="0"/>
                <a:cs typeface="Cambria" panose="02040503050406030204" pitchFamily="18" charset="0"/>
              </a:rPr>
              <a:t>PDD</a:t>
            </a:r>
            <a:endParaRPr lang="es-EC" sz="2000" dirty="0">
              <a:effectLst/>
              <a:latin typeface="Cambria" panose="02040503050406030204" pitchFamily="18" charset="0"/>
              <a:ea typeface="Cambria" panose="02040503050406030204" pitchFamily="18" charset="0"/>
              <a:cs typeface="Cambria" panose="02040503050406030204" pitchFamily="18" charset="0"/>
            </a:endParaRPr>
          </a:p>
          <a:p>
            <a:pPr marL="270510">
              <a:spcAft>
                <a:spcPts val="10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Realizar una explicación del proyecto didáctico demostrativo que se quiere llevar a cabo. En esta descripción se deben explicar las diferentes fases del proyecto.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startAt="3"/>
              <a:tabLst>
                <a:tab pos="840740" algn="l"/>
              </a:tabLst>
            </a:pPr>
            <a:r>
              <a:rPr lang="es-ES" sz="2000" b="1" spc="0" dirty="0">
                <a:effectLst/>
                <a:latin typeface="Cambria" panose="02040503050406030204" pitchFamily="18" charset="0"/>
                <a:ea typeface="Cambria" panose="02040503050406030204" pitchFamily="18" charset="0"/>
                <a:cs typeface="Cambria" panose="02040503050406030204" pitchFamily="18" charset="0"/>
              </a:rPr>
              <a:t>ANTECEDENTES</a:t>
            </a:r>
            <a:endParaRPr lang="es-EC" sz="2000" spc="0" dirty="0">
              <a:effectLst/>
              <a:latin typeface="Cambria" panose="02040503050406030204" pitchFamily="18" charset="0"/>
              <a:ea typeface="Cambria" panose="02040503050406030204" pitchFamily="18" charset="0"/>
              <a:cs typeface="Cambria" panose="02040503050406030204" pitchFamily="18" charset="0"/>
            </a:endParaRPr>
          </a:p>
          <a:p>
            <a:pPr marL="365125" algn="just">
              <a:spcAft>
                <a:spcPts val="1000"/>
              </a:spcAft>
              <a:tabLst>
                <a:tab pos="365125" algn="l"/>
              </a:tabLst>
            </a:pPr>
            <a:r>
              <a:rPr lang="es-ES" sz="2000" dirty="0">
                <a:effectLst/>
                <a:latin typeface="Calibri" panose="020F0502020204030204" pitchFamily="34" charset="0"/>
                <a:ea typeface="Calibri" panose="020F0502020204030204" pitchFamily="34" charset="0"/>
                <a:cs typeface="Times New Roman" panose="02020603050405020304" pitchFamily="18" charset="0"/>
              </a:rPr>
              <a:t>En este punto se explicarán todas las circunstancias y eventos que ayuden a comprender el porqué del producto o servicio, así como saber si se han realizado proyectos previos en la Institución educativa o si se trata de un producto/servicio nuevo que se va a ofrecer.</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startAt="4"/>
            </a:pPr>
            <a:r>
              <a:rPr lang="es-ES" sz="2000" b="1" spc="0" dirty="0">
                <a:effectLst/>
                <a:latin typeface="Cambria" panose="02040503050406030204" pitchFamily="18" charset="0"/>
                <a:ea typeface="Cambria" panose="02040503050406030204" pitchFamily="18" charset="0"/>
                <a:cs typeface="Cambria" panose="02040503050406030204" pitchFamily="18" charset="0"/>
              </a:rPr>
              <a:t>JUSTIFICACIÓN</a:t>
            </a:r>
            <a:endParaRPr lang="es-EC" sz="2000" spc="0" dirty="0">
              <a:effectLst/>
              <a:latin typeface="Cambria" panose="02040503050406030204" pitchFamily="18" charset="0"/>
              <a:ea typeface="Cambria" panose="02040503050406030204" pitchFamily="18" charset="0"/>
              <a:cs typeface="Cambria" panose="02040503050406030204" pitchFamily="18" charset="0"/>
            </a:endParaRPr>
          </a:p>
          <a:p>
            <a:pPr marL="365125" algn="just">
              <a:spcAft>
                <a:spcPts val="10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Explicar el porqué de la idea del PDD, es decir, resaltar el motivo por el cual se desarrollará el proyecto. En lo posible mencione la necesidad que será satisfecha como consecuencia de la idea del PDD que se va a realizar. Explicar cuáles son los beneficios (formativos, sociales, entre otros) que se conseguirán al desarrollar el PDD, haciéndolo de la manera más asertiva posible, sin omitir ningún beneficio.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startAt="5"/>
            </a:pPr>
            <a:r>
              <a:rPr lang="es-ES" sz="2000" b="1" spc="0" dirty="0">
                <a:effectLst/>
                <a:latin typeface="Cambria" panose="02040503050406030204" pitchFamily="18" charset="0"/>
                <a:ea typeface="Cambria" panose="02040503050406030204" pitchFamily="18" charset="0"/>
                <a:cs typeface="Cambria" panose="02040503050406030204" pitchFamily="18" charset="0"/>
              </a:rPr>
              <a:t>OBJETIVOS</a:t>
            </a:r>
            <a:endParaRPr lang="es-EC" sz="2000" spc="0" dirty="0">
              <a:effectLst/>
              <a:latin typeface="Cambria" panose="02040503050406030204" pitchFamily="18" charset="0"/>
              <a:ea typeface="Cambria" panose="02040503050406030204" pitchFamily="18" charset="0"/>
              <a:cs typeface="Cambria" panose="02040503050406030204" pitchFamily="18" charset="0"/>
            </a:endParaRPr>
          </a:p>
          <a:p>
            <a:pPr marL="742950" lvl="1" indent="-285750">
              <a:buFont typeface="+mj-lt"/>
              <a:buAutoNum type="arabicPeriod" startAt="51"/>
            </a:pPr>
            <a:r>
              <a:rPr lang="es-ES" sz="2000" b="1" dirty="0">
                <a:effectLst/>
                <a:latin typeface="Cambria" panose="02040503050406030204" pitchFamily="18" charset="0"/>
                <a:ea typeface="Cambria" panose="02040503050406030204" pitchFamily="18" charset="0"/>
                <a:cs typeface="Cambria" panose="02040503050406030204" pitchFamily="18" charset="0"/>
              </a:rPr>
              <a:t>OBJETIVO GENERAL:</a:t>
            </a:r>
            <a:endParaRPr lang="es-EC" sz="2000" dirty="0">
              <a:effectLst/>
              <a:latin typeface="Cambria" panose="02040503050406030204" pitchFamily="18" charset="0"/>
              <a:ea typeface="Cambria" panose="02040503050406030204" pitchFamily="18" charset="0"/>
              <a:cs typeface="Cambria" panose="02040503050406030204" pitchFamily="18" charset="0"/>
            </a:endParaRPr>
          </a:p>
          <a:p>
            <a:pPr marL="450850" algn="just">
              <a:spcAft>
                <a:spcPts val="10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Resume lo que esperamos lograr con nuestro PDD: (¿qué?, ¿cómo?, ¿cuándo?, ¿para qué?). Debe ser claro, observable y relacionado con la denominación del proyecto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mj-lt"/>
              <a:buAutoNum type="arabicPeriod" startAt="52"/>
            </a:pPr>
            <a:r>
              <a:rPr lang="es-ES" sz="2000" b="1" dirty="0">
                <a:effectLst/>
                <a:latin typeface="Cambria" panose="02040503050406030204" pitchFamily="18" charset="0"/>
                <a:ea typeface="Cambria" panose="02040503050406030204" pitchFamily="18" charset="0"/>
                <a:cs typeface="Cambria" panose="02040503050406030204" pitchFamily="18" charset="0"/>
              </a:rPr>
              <a:t>OBJETIVOS</a:t>
            </a:r>
            <a:r>
              <a:rPr lang="es-ES" sz="2000" b="1" spc="-10" dirty="0">
                <a:effectLst/>
                <a:latin typeface="Cambria" panose="02040503050406030204" pitchFamily="18" charset="0"/>
                <a:ea typeface="Cambria" panose="02040503050406030204" pitchFamily="18" charset="0"/>
                <a:cs typeface="Cambria" panose="02040503050406030204" pitchFamily="18" charset="0"/>
              </a:rPr>
              <a:t> </a:t>
            </a:r>
            <a:r>
              <a:rPr lang="es-ES" sz="2000" b="1" dirty="0">
                <a:effectLst/>
                <a:latin typeface="Cambria" panose="02040503050406030204" pitchFamily="18" charset="0"/>
                <a:ea typeface="Cambria" panose="02040503050406030204" pitchFamily="18" charset="0"/>
                <a:cs typeface="Cambria" panose="02040503050406030204" pitchFamily="18" charset="0"/>
              </a:rPr>
              <a:t>ESPECIFICOS:</a:t>
            </a:r>
            <a:endParaRPr lang="es-EC" sz="2000" dirty="0">
              <a:effectLst/>
              <a:latin typeface="Cambria" panose="02040503050406030204" pitchFamily="18" charset="0"/>
              <a:ea typeface="Cambria" panose="02040503050406030204" pitchFamily="18" charset="0"/>
              <a:cs typeface="Cambria" panose="02040503050406030204" pitchFamily="18" charset="0"/>
            </a:endParaRPr>
          </a:p>
          <a:p>
            <a:pPr marL="450850"/>
            <a:r>
              <a:rPr lang="es-ES" sz="2000" dirty="0">
                <a:effectLst/>
                <a:latin typeface="Cambria" panose="02040503050406030204" pitchFamily="18" charset="0"/>
                <a:ea typeface="Cambria" panose="02040503050406030204" pitchFamily="18" charset="0"/>
                <a:cs typeface="Cambria" panose="02040503050406030204" pitchFamily="18" charset="0"/>
              </a:rPr>
              <a:t>Representan los pasos que se han de realizar para alcanzar el cumplimiento del objetivo general, mediante la determinación de etapas o la precisión y cumplimiento de los aspectos necesarios de este proceso. Si existe más de un objetivo específico se deberá numerar cada uno de ellos en orden correlativo. Los objetivos específicos tienen que ver con las etapas o fases del proyecto.</a:t>
            </a:r>
            <a:endParaRPr lang="es-EC" sz="2400" dirty="0">
              <a:effectLst/>
              <a:latin typeface="Cambria" panose="02040503050406030204" pitchFamily="18" charset="0"/>
              <a:ea typeface="Cambria" panose="02040503050406030204" pitchFamily="18" charset="0"/>
              <a:cs typeface="Cambria" panose="02040503050406030204" pitchFamily="18" charset="0"/>
            </a:endParaRPr>
          </a:p>
          <a:p>
            <a:pPr marL="342900" lvl="0" indent="-342900">
              <a:buFont typeface="+mj-lt"/>
              <a:buAutoNum type="arabicPeriod" startAt="5"/>
            </a:pPr>
            <a:r>
              <a:rPr lang="es-ES" sz="2000" b="1" spc="0" dirty="0">
                <a:effectLst/>
                <a:latin typeface="Cambria" panose="02040503050406030204" pitchFamily="18" charset="0"/>
                <a:ea typeface="Cambria" panose="02040503050406030204" pitchFamily="18" charset="0"/>
                <a:cs typeface="Cambria" panose="02040503050406030204" pitchFamily="18" charset="0"/>
              </a:rPr>
              <a:t>MARCO</a:t>
            </a:r>
            <a:r>
              <a:rPr lang="es-ES" sz="2000" b="1" spc="-5" dirty="0">
                <a:effectLst/>
                <a:latin typeface="Cambria" panose="02040503050406030204" pitchFamily="18" charset="0"/>
                <a:ea typeface="Cambria" panose="02040503050406030204" pitchFamily="18" charset="0"/>
                <a:cs typeface="Cambria" panose="02040503050406030204" pitchFamily="18" charset="0"/>
              </a:rPr>
              <a:t> </a:t>
            </a:r>
            <a:r>
              <a:rPr lang="es-ES" sz="2000" b="1" spc="0" dirty="0">
                <a:effectLst/>
                <a:latin typeface="Cambria" panose="02040503050406030204" pitchFamily="18" charset="0"/>
                <a:ea typeface="Cambria" panose="02040503050406030204" pitchFamily="18" charset="0"/>
                <a:cs typeface="Cambria" panose="02040503050406030204" pitchFamily="18" charset="0"/>
              </a:rPr>
              <a:t>TEÓRICO</a:t>
            </a:r>
            <a:endParaRPr lang="es-EC" sz="2000" spc="0" dirty="0">
              <a:effectLst/>
              <a:latin typeface="Cambria" panose="02040503050406030204" pitchFamily="18" charset="0"/>
              <a:ea typeface="Cambria" panose="02040503050406030204" pitchFamily="18" charset="0"/>
              <a:cs typeface="Cambria" panose="02040503050406030204" pitchFamily="18" charset="0"/>
            </a:endParaRPr>
          </a:p>
          <a:p>
            <a:pPr marL="342900" lvl="0" indent="-342900">
              <a:buFont typeface="+mj-lt"/>
              <a:buAutoNum type="arabicPeriod" startAt="5"/>
            </a:pPr>
            <a:r>
              <a:rPr lang="es-ES" sz="2000" b="1" spc="0" dirty="0">
                <a:effectLst/>
                <a:latin typeface="Cambria" panose="02040503050406030204" pitchFamily="18" charset="0"/>
                <a:ea typeface="Cambria" panose="02040503050406030204" pitchFamily="18" charset="0"/>
                <a:cs typeface="Cambria" panose="02040503050406030204" pitchFamily="18" charset="0"/>
              </a:rPr>
              <a:t>ESTUDIO DE MERCADO (ESTUDIO RÁPIDO DE</a:t>
            </a:r>
            <a:r>
              <a:rPr lang="es-ES" sz="2000" b="1" spc="-55" dirty="0">
                <a:effectLst/>
                <a:latin typeface="Cambria" panose="02040503050406030204" pitchFamily="18" charset="0"/>
                <a:ea typeface="Cambria" panose="02040503050406030204" pitchFamily="18" charset="0"/>
                <a:cs typeface="Cambria" panose="02040503050406030204" pitchFamily="18" charset="0"/>
              </a:rPr>
              <a:t> </a:t>
            </a:r>
            <a:r>
              <a:rPr lang="es-ES" sz="2000" b="1" spc="0" dirty="0">
                <a:effectLst/>
                <a:latin typeface="Cambria" panose="02040503050406030204" pitchFamily="18" charset="0"/>
                <a:ea typeface="Cambria" panose="02040503050406030204" pitchFamily="18" charset="0"/>
                <a:cs typeface="Cambria" panose="02040503050406030204" pitchFamily="18" charset="0"/>
              </a:rPr>
              <a:t>MERCADO)</a:t>
            </a:r>
            <a:endParaRPr lang="es-EC" sz="2000" spc="0" dirty="0">
              <a:effectLst/>
              <a:latin typeface="Cambria" panose="02040503050406030204" pitchFamily="18" charset="0"/>
              <a:ea typeface="Cambria" panose="02040503050406030204" pitchFamily="18" charset="0"/>
              <a:cs typeface="Cambria" panose="02040503050406030204" pitchFamily="18" charset="0"/>
            </a:endParaRPr>
          </a:p>
          <a:p>
            <a:pPr marL="342900" marR="1428115" lvl="0" indent="-342900">
              <a:spcAft>
                <a:spcPts val="0"/>
              </a:spcAft>
              <a:buFont typeface="+mj-lt"/>
              <a:buAutoNum type="arabicPeriod" startAt="5"/>
            </a:pPr>
            <a:r>
              <a:rPr lang="es-ES" sz="2000" b="1" spc="0" dirty="0">
                <a:effectLst/>
                <a:latin typeface="Cambria" panose="02040503050406030204" pitchFamily="18" charset="0"/>
                <a:ea typeface="Cambria" panose="02040503050406030204" pitchFamily="18" charset="0"/>
                <a:cs typeface="Cambria" panose="02040503050406030204" pitchFamily="18" charset="0"/>
              </a:rPr>
              <a:t>RECURSOS </a:t>
            </a:r>
            <a:r>
              <a:rPr lang="es-ES" sz="2000" spc="0" dirty="0">
                <a:effectLst/>
                <a:latin typeface="Cambria" panose="02040503050406030204" pitchFamily="18" charset="0"/>
                <a:ea typeface="Cambria" panose="02040503050406030204" pitchFamily="18" charset="0"/>
                <a:cs typeface="Cambria" panose="02040503050406030204" pitchFamily="18" charset="0"/>
              </a:rPr>
              <a:t>(materiales, equipos, herramientas, insumos, instalaciones, humanos,</a:t>
            </a:r>
            <a:r>
              <a:rPr lang="es-ES" sz="2000" spc="-5" dirty="0">
                <a:effectLst/>
                <a:latin typeface="Cambria" panose="02040503050406030204" pitchFamily="18" charset="0"/>
                <a:ea typeface="Cambria" panose="02040503050406030204" pitchFamily="18" charset="0"/>
                <a:cs typeface="Cambria" panose="02040503050406030204" pitchFamily="18" charset="0"/>
              </a:rPr>
              <a:t> </a:t>
            </a:r>
            <a:r>
              <a:rPr lang="es-ES" sz="2000" spc="0" dirty="0">
                <a:effectLst/>
                <a:latin typeface="Cambria" panose="02040503050406030204" pitchFamily="18" charset="0"/>
                <a:ea typeface="Cambria" panose="02040503050406030204" pitchFamily="18" charset="0"/>
                <a:cs typeface="Cambria" panose="02040503050406030204" pitchFamily="18" charset="0"/>
              </a:rPr>
              <a:t>económicos)</a:t>
            </a:r>
            <a:endParaRPr lang="es-EC" sz="2000" spc="0" dirty="0">
              <a:effectLst/>
              <a:latin typeface="Cambria" panose="02040503050406030204" pitchFamily="18" charset="0"/>
              <a:ea typeface="Cambria" panose="02040503050406030204" pitchFamily="18" charset="0"/>
              <a:cs typeface="Cambria" panose="02040503050406030204" pitchFamily="18" charset="0"/>
            </a:endParaRPr>
          </a:p>
          <a:p>
            <a:pPr marL="342900" lvl="0" indent="-342900">
              <a:buFont typeface="+mj-lt"/>
              <a:buAutoNum type="arabicPeriod" startAt="5"/>
            </a:pPr>
            <a:r>
              <a:rPr lang="es-ES" sz="2000" b="1" spc="0" dirty="0">
                <a:effectLst/>
                <a:latin typeface="Cambria" panose="02040503050406030204" pitchFamily="18" charset="0"/>
                <a:ea typeface="Cambria" panose="02040503050406030204" pitchFamily="18" charset="0"/>
                <a:cs typeface="Cambria" panose="02040503050406030204" pitchFamily="18" charset="0"/>
              </a:rPr>
              <a:t>METAS DEL</a:t>
            </a:r>
            <a:r>
              <a:rPr lang="es-ES" sz="2000" b="1" spc="-5" dirty="0">
                <a:effectLst/>
                <a:latin typeface="Cambria" panose="02040503050406030204" pitchFamily="18" charset="0"/>
                <a:ea typeface="Cambria" panose="02040503050406030204" pitchFamily="18" charset="0"/>
                <a:cs typeface="Cambria" panose="02040503050406030204" pitchFamily="18" charset="0"/>
              </a:rPr>
              <a:t> </a:t>
            </a:r>
            <a:r>
              <a:rPr lang="es-ES" sz="2000" b="1" spc="0" dirty="0">
                <a:effectLst/>
                <a:latin typeface="Cambria" panose="02040503050406030204" pitchFamily="18" charset="0"/>
                <a:ea typeface="Cambria" panose="02040503050406030204" pitchFamily="18" charset="0"/>
                <a:cs typeface="Cambria" panose="02040503050406030204" pitchFamily="18" charset="0"/>
              </a:rPr>
              <a:t>PROYECTO</a:t>
            </a:r>
            <a:endParaRPr lang="es-EC" sz="2000" spc="0" dirty="0">
              <a:effectLst/>
              <a:latin typeface="Cambria" panose="02040503050406030204" pitchFamily="18" charset="0"/>
              <a:ea typeface="Cambria" panose="02040503050406030204" pitchFamily="18" charset="0"/>
              <a:cs typeface="Cambria" panose="02040503050406030204" pitchFamily="18" charset="0"/>
            </a:endParaRPr>
          </a:p>
          <a:p>
            <a:pPr marL="342900" lvl="0" indent="-342900">
              <a:buFont typeface="+mj-lt"/>
              <a:buAutoNum type="arabicPeriod" startAt="5"/>
            </a:pPr>
            <a:r>
              <a:rPr lang="es-ES" sz="2000" b="1" spc="0" dirty="0">
                <a:effectLst/>
                <a:latin typeface="Cambria" panose="02040503050406030204" pitchFamily="18" charset="0"/>
                <a:ea typeface="Cambria" panose="02040503050406030204" pitchFamily="18" charset="0"/>
                <a:cs typeface="Cambria" panose="02040503050406030204" pitchFamily="18" charset="0"/>
              </a:rPr>
              <a:t>METODOLOGÍA DEL PROYECTO</a:t>
            </a:r>
            <a:r>
              <a:rPr lang="es-ES" sz="2000" b="1" spc="-40" dirty="0">
                <a:effectLst/>
                <a:latin typeface="Cambria" panose="02040503050406030204" pitchFamily="18" charset="0"/>
                <a:ea typeface="Cambria" panose="02040503050406030204" pitchFamily="18" charset="0"/>
                <a:cs typeface="Cambria" panose="02040503050406030204" pitchFamily="18" charset="0"/>
              </a:rPr>
              <a:t> </a:t>
            </a:r>
            <a:r>
              <a:rPr lang="es-ES" sz="2000" b="1" spc="0" dirty="0">
                <a:effectLst/>
                <a:latin typeface="Cambria" panose="02040503050406030204" pitchFamily="18" charset="0"/>
                <a:ea typeface="Cambria" panose="02040503050406030204" pitchFamily="18" charset="0"/>
                <a:cs typeface="Cambria" panose="02040503050406030204" pitchFamily="18" charset="0"/>
              </a:rPr>
              <a:t>(FLUJOGRAMAS)</a:t>
            </a:r>
            <a:endParaRPr lang="es-EC" sz="2000" spc="0" dirty="0">
              <a:effectLst/>
              <a:latin typeface="Cambria" panose="02040503050406030204" pitchFamily="18" charset="0"/>
              <a:ea typeface="Cambria" panose="02040503050406030204" pitchFamily="18" charset="0"/>
              <a:cs typeface="Cambria" panose="02040503050406030204" pitchFamily="18" charset="0"/>
            </a:endParaRPr>
          </a:p>
          <a:p>
            <a:pPr marL="342900" marR="1197610" lvl="0" indent="-342900">
              <a:spcAft>
                <a:spcPts val="0"/>
              </a:spcAft>
              <a:buFont typeface="+mj-lt"/>
              <a:buAutoNum type="arabicPeriod" startAt="5"/>
            </a:pPr>
            <a:r>
              <a:rPr lang="es-ES" sz="2000" b="1" spc="0" dirty="0">
                <a:effectLst/>
                <a:latin typeface="Cambria" panose="02040503050406030204" pitchFamily="18" charset="0"/>
                <a:ea typeface="Cambria" panose="02040503050406030204" pitchFamily="18" charset="0"/>
                <a:cs typeface="Cambria" panose="02040503050406030204" pitchFamily="18" charset="0"/>
              </a:rPr>
              <a:t>CRONOGRAMA DE ACTIVIDADES CON RECURSOS Y RESPONSABLES DE CADA</a:t>
            </a:r>
            <a:r>
              <a:rPr lang="es-ES" sz="2000" b="1" spc="-5" dirty="0">
                <a:effectLst/>
                <a:latin typeface="Cambria" panose="02040503050406030204" pitchFamily="18" charset="0"/>
                <a:ea typeface="Cambria" panose="02040503050406030204" pitchFamily="18" charset="0"/>
                <a:cs typeface="Cambria" panose="02040503050406030204" pitchFamily="18" charset="0"/>
              </a:rPr>
              <a:t> </a:t>
            </a:r>
            <a:r>
              <a:rPr lang="es-ES" sz="2000" b="1" spc="0" dirty="0">
                <a:effectLst/>
                <a:latin typeface="Cambria" panose="02040503050406030204" pitchFamily="18" charset="0"/>
                <a:ea typeface="Cambria" panose="02040503050406030204" pitchFamily="18" charset="0"/>
                <a:cs typeface="Cambria" panose="02040503050406030204" pitchFamily="18" charset="0"/>
              </a:rPr>
              <a:t>ACTIVIDAD</a:t>
            </a:r>
            <a:endParaRPr lang="es-EC" sz="2000" spc="0" dirty="0">
              <a:effectLst/>
              <a:latin typeface="Cambria" panose="02040503050406030204" pitchFamily="18" charset="0"/>
              <a:ea typeface="Cambria" panose="02040503050406030204" pitchFamily="18" charset="0"/>
              <a:cs typeface="Cambria" panose="02040503050406030204" pitchFamily="18" charset="0"/>
            </a:endParaRPr>
          </a:p>
          <a:p>
            <a:pPr marL="342900" lvl="0" indent="-342900">
              <a:buFont typeface="+mj-lt"/>
              <a:buAutoNum type="arabicPeriod" startAt="5"/>
            </a:pPr>
            <a:r>
              <a:rPr lang="es-ES" sz="2000" b="1" spc="0" dirty="0">
                <a:effectLst/>
                <a:latin typeface="Cambria" panose="02040503050406030204" pitchFamily="18" charset="0"/>
                <a:ea typeface="Cambria" panose="02040503050406030204" pitchFamily="18" charset="0"/>
                <a:cs typeface="Cambria" panose="02040503050406030204" pitchFamily="18" charset="0"/>
              </a:rPr>
              <a:t>COSTOS POR ACTIVIDAD Y TIEMPOS DE LA</a:t>
            </a:r>
            <a:r>
              <a:rPr lang="es-ES" sz="2000" b="1" spc="-50" dirty="0">
                <a:effectLst/>
                <a:latin typeface="Cambria" panose="02040503050406030204" pitchFamily="18" charset="0"/>
                <a:ea typeface="Cambria" panose="02040503050406030204" pitchFamily="18" charset="0"/>
                <a:cs typeface="Cambria" panose="02040503050406030204" pitchFamily="18" charset="0"/>
              </a:rPr>
              <a:t> </a:t>
            </a:r>
            <a:r>
              <a:rPr lang="es-ES" sz="2000" b="1" spc="0" dirty="0">
                <a:effectLst/>
                <a:latin typeface="Cambria" panose="02040503050406030204" pitchFamily="18" charset="0"/>
                <a:ea typeface="Cambria" panose="02040503050406030204" pitchFamily="18" charset="0"/>
                <a:cs typeface="Cambria" panose="02040503050406030204" pitchFamily="18" charset="0"/>
              </a:rPr>
              <a:t>ACTIVIDAD</a:t>
            </a:r>
            <a:endParaRPr lang="es-EC" sz="2000" spc="0" dirty="0">
              <a:effectLst/>
              <a:latin typeface="Cambria" panose="02040503050406030204" pitchFamily="18" charset="0"/>
              <a:ea typeface="Cambria" panose="02040503050406030204" pitchFamily="18" charset="0"/>
              <a:cs typeface="Cambria" panose="02040503050406030204" pitchFamily="18" charset="0"/>
            </a:endParaRPr>
          </a:p>
          <a:p>
            <a:pPr marL="342900" lvl="0" indent="-342900">
              <a:buFont typeface="+mj-lt"/>
              <a:buAutoNum type="arabicPeriod" startAt="5"/>
            </a:pPr>
            <a:r>
              <a:rPr lang="es-ES" sz="2000" b="1" spc="0" dirty="0">
                <a:effectLst/>
                <a:latin typeface="Cambria" panose="02040503050406030204" pitchFamily="18" charset="0"/>
                <a:ea typeface="Cambria" panose="02040503050406030204" pitchFamily="18" charset="0"/>
                <a:cs typeface="Cambria" panose="02040503050406030204" pitchFamily="18" charset="0"/>
              </a:rPr>
              <a:t>CONCLUSIONES Y</a:t>
            </a:r>
            <a:r>
              <a:rPr lang="es-ES" sz="2000" b="1" spc="-25" dirty="0">
                <a:effectLst/>
                <a:latin typeface="Cambria" panose="02040503050406030204" pitchFamily="18" charset="0"/>
                <a:ea typeface="Cambria" panose="02040503050406030204" pitchFamily="18" charset="0"/>
                <a:cs typeface="Cambria" panose="02040503050406030204" pitchFamily="18" charset="0"/>
              </a:rPr>
              <a:t> </a:t>
            </a:r>
            <a:r>
              <a:rPr lang="es-ES" sz="2000" b="1" spc="0" dirty="0">
                <a:effectLst/>
                <a:latin typeface="Cambria" panose="02040503050406030204" pitchFamily="18" charset="0"/>
                <a:ea typeface="Cambria" panose="02040503050406030204" pitchFamily="18" charset="0"/>
                <a:cs typeface="Cambria" panose="02040503050406030204" pitchFamily="18" charset="0"/>
              </a:rPr>
              <a:t>RECOMENDACIONES</a:t>
            </a:r>
            <a:endParaRPr lang="es-EC" sz="2000" spc="0" dirty="0">
              <a:effectLst/>
              <a:latin typeface="Cambria" panose="02040503050406030204" pitchFamily="18" charset="0"/>
              <a:ea typeface="Cambria" panose="02040503050406030204" pitchFamily="18" charset="0"/>
              <a:cs typeface="Cambria" panose="02040503050406030204" pitchFamily="18" charset="0"/>
            </a:endParaRPr>
          </a:p>
          <a:p>
            <a:pPr marL="342900" lvl="0" indent="-342900">
              <a:buFont typeface="+mj-lt"/>
              <a:buAutoNum type="arabicPeriod" startAt="5"/>
            </a:pPr>
            <a:r>
              <a:rPr lang="es-ES" sz="2000" b="1" spc="0" dirty="0">
                <a:effectLst/>
                <a:latin typeface="Cambria" panose="02040503050406030204" pitchFamily="18" charset="0"/>
                <a:ea typeface="Cambria" panose="02040503050406030204" pitchFamily="18" charset="0"/>
                <a:cs typeface="Cambria" panose="02040503050406030204" pitchFamily="18" charset="0"/>
              </a:rPr>
              <a:t>BIBLIOGRAFÍA</a:t>
            </a:r>
            <a:endParaRPr lang="es-EC" sz="2000" spc="0" dirty="0">
              <a:effectLst/>
              <a:latin typeface="Cambria" panose="02040503050406030204" pitchFamily="18" charset="0"/>
              <a:ea typeface="Cambria" panose="02040503050406030204" pitchFamily="18" charset="0"/>
              <a:cs typeface="Cambria" panose="02040503050406030204" pitchFamily="18" charset="0"/>
            </a:endParaRPr>
          </a:p>
          <a:p>
            <a:pPr marL="342900" lvl="0" indent="-342900">
              <a:buFont typeface="+mj-lt"/>
              <a:buAutoNum type="arabicPeriod" startAt="5"/>
            </a:pPr>
            <a:r>
              <a:rPr lang="es-ES" sz="2000" b="1" spc="0" dirty="0">
                <a:effectLst/>
                <a:latin typeface="Cambria" panose="02040503050406030204" pitchFamily="18" charset="0"/>
                <a:ea typeface="Cambria" panose="02040503050406030204" pitchFamily="18" charset="0"/>
                <a:cs typeface="Cambria" panose="02040503050406030204" pitchFamily="18" charset="0"/>
              </a:rPr>
              <a:t>BITACORA</a:t>
            </a:r>
            <a:endParaRPr lang="es-EC" sz="2000" spc="0" dirty="0">
              <a:effectLst/>
              <a:latin typeface="Cambria" panose="02040503050406030204" pitchFamily="18" charset="0"/>
              <a:ea typeface="Cambria" panose="02040503050406030204" pitchFamily="18" charset="0"/>
              <a:cs typeface="Cambria" panose="02040503050406030204" pitchFamily="18" charset="0"/>
            </a:endParaRPr>
          </a:p>
          <a:p>
            <a:pPr>
              <a:lnSpc>
                <a:spcPct val="115000"/>
              </a:lnSpc>
              <a:spcAft>
                <a:spcPts val="1000"/>
              </a:spcAft>
            </a:pPr>
            <a:r>
              <a:rPr lang="es-EC" sz="20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1260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39" y="37034"/>
            <a:ext cx="24318163" cy="13678966"/>
          </a:xfrm>
          <a:prstGeom prst="rect">
            <a:avLst/>
          </a:prstGeom>
        </p:spPr>
      </p:pic>
      <p:sp>
        <p:nvSpPr>
          <p:cNvPr id="2" name="Title 1"/>
          <p:cNvSpPr>
            <a:spLocks noGrp="1"/>
          </p:cNvSpPr>
          <p:nvPr>
            <p:ph type="ctrTitle"/>
          </p:nvPr>
        </p:nvSpPr>
        <p:spPr>
          <a:xfrm>
            <a:off x="1362269" y="2729206"/>
            <a:ext cx="15096931" cy="2667000"/>
          </a:xfrm>
        </p:spPr>
        <p:txBody>
          <a:bodyPr>
            <a:normAutofit/>
          </a:bodyPr>
          <a:lstStyle/>
          <a:p>
            <a:pPr algn="l"/>
            <a:r>
              <a:rPr lang="en-US" sz="12000" b="1" dirty="0">
                <a:solidFill>
                  <a:schemeClr val="accent6"/>
                </a:solidFill>
              </a:rPr>
              <a:t>GRACIAS</a:t>
            </a:r>
            <a:endParaRPr lang="en-US" sz="12000" dirty="0">
              <a:solidFill>
                <a:schemeClr val="accent6"/>
              </a:solidFill>
            </a:endParaRPr>
          </a:p>
        </p:txBody>
      </p:sp>
      <p:sp>
        <p:nvSpPr>
          <p:cNvPr id="3" name="Subtitle 2"/>
          <p:cNvSpPr>
            <a:spLocks noGrp="1"/>
          </p:cNvSpPr>
          <p:nvPr>
            <p:ph type="subTitle" idx="1"/>
          </p:nvPr>
        </p:nvSpPr>
        <p:spPr>
          <a:xfrm>
            <a:off x="1362269" y="5410201"/>
            <a:ext cx="14601632" cy="4797490"/>
          </a:xfrm>
        </p:spPr>
        <p:txBody>
          <a:bodyPr/>
          <a:lstStyle/>
          <a:p>
            <a:pPr algn="l"/>
            <a:endParaRPr lang="en-US" dirty="0"/>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93108" y="2109650"/>
            <a:ext cx="9048017" cy="11620345"/>
          </a:xfrm>
          <a:prstGeom prst="rect">
            <a:avLst/>
          </a:prstGeom>
        </p:spPr>
      </p:pic>
    </p:spTree>
    <p:extLst>
      <p:ext uri="{BB962C8B-B14F-4D97-AF65-F5344CB8AC3E}">
        <p14:creationId xmlns:p14="http://schemas.microsoft.com/office/powerpoint/2010/main" val="388929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5" y="0"/>
            <a:ext cx="24384000" cy="13716000"/>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9914" y="10498015"/>
            <a:ext cx="9698663" cy="2342418"/>
          </a:xfrm>
          <a:prstGeom prst="rect">
            <a:avLst/>
          </a:prstGeom>
        </p:spPr>
      </p:pic>
      <p:sp>
        <p:nvSpPr>
          <p:cNvPr id="8" name="Title 1"/>
          <p:cNvSpPr>
            <a:spLocks noGrp="1"/>
          </p:cNvSpPr>
          <p:nvPr>
            <p:ph type="ctrTitle"/>
          </p:nvPr>
        </p:nvSpPr>
        <p:spPr>
          <a:xfrm>
            <a:off x="1362268" y="5763358"/>
            <a:ext cx="20411881" cy="2150566"/>
          </a:xfrm>
        </p:spPr>
        <p:txBody>
          <a:bodyPr>
            <a:normAutofit/>
          </a:bodyPr>
          <a:lstStyle/>
          <a:p>
            <a:r>
              <a:rPr lang="en-US" dirty="0" err="1">
                <a:solidFill>
                  <a:schemeClr val="accent6"/>
                </a:solidFill>
              </a:rPr>
              <a:t>Bachillerato</a:t>
            </a:r>
            <a:r>
              <a:rPr lang="en-US" dirty="0">
                <a:solidFill>
                  <a:schemeClr val="accent6"/>
                </a:solidFill>
              </a:rPr>
              <a:t> Técnico</a:t>
            </a:r>
          </a:p>
        </p:txBody>
      </p:sp>
      <p:sp>
        <p:nvSpPr>
          <p:cNvPr id="9" name="Subtitle 2"/>
          <p:cNvSpPr>
            <a:spLocks noGrp="1"/>
          </p:cNvSpPr>
          <p:nvPr>
            <p:ph type="subTitle" idx="1"/>
          </p:nvPr>
        </p:nvSpPr>
        <p:spPr>
          <a:xfrm>
            <a:off x="1362269" y="7714208"/>
            <a:ext cx="20411881" cy="1714500"/>
          </a:xfrm>
        </p:spPr>
        <p:txBody>
          <a:bodyPr/>
          <a:lstStyle/>
          <a:p>
            <a:r>
              <a:rPr lang="en-US" dirty="0" err="1">
                <a:solidFill>
                  <a:schemeClr val="bg1"/>
                </a:solidFill>
              </a:rPr>
              <a:t>Módulo</a:t>
            </a:r>
            <a:r>
              <a:rPr lang="en-US" dirty="0">
                <a:solidFill>
                  <a:schemeClr val="bg1"/>
                </a:solidFill>
              </a:rPr>
              <a:t> de </a:t>
            </a:r>
            <a:r>
              <a:rPr lang="en-US" dirty="0" err="1">
                <a:solidFill>
                  <a:schemeClr val="bg1"/>
                </a:solidFill>
              </a:rPr>
              <a:t>Formación</a:t>
            </a:r>
            <a:r>
              <a:rPr lang="en-US" dirty="0">
                <a:solidFill>
                  <a:schemeClr val="bg1"/>
                </a:solidFill>
              </a:rPr>
              <a:t> </a:t>
            </a:r>
            <a:r>
              <a:rPr lang="en-US" dirty="0" err="1">
                <a:solidFill>
                  <a:schemeClr val="bg1"/>
                </a:solidFill>
              </a:rPr>
              <a:t>en</a:t>
            </a:r>
            <a:r>
              <a:rPr lang="en-US" dirty="0">
                <a:solidFill>
                  <a:schemeClr val="bg1"/>
                </a:solidFill>
              </a:rPr>
              <a:t> </a:t>
            </a:r>
            <a:r>
              <a:rPr lang="en-US" dirty="0" err="1">
                <a:solidFill>
                  <a:schemeClr val="bg1"/>
                </a:solidFill>
              </a:rPr>
              <a:t>Centros</a:t>
            </a:r>
            <a:r>
              <a:rPr lang="en-US" dirty="0">
                <a:solidFill>
                  <a:schemeClr val="bg1"/>
                </a:solidFill>
              </a:rPr>
              <a:t> de </a:t>
            </a:r>
            <a:r>
              <a:rPr lang="en-US" dirty="0" err="1">
                <a:solidFill>
                  <a:schemeClr val="bg1"/>
                </a:solidFill>
              </a:rPr>
              <a:t>Trabajo</a:t>
            </a:r>
            <a:r>
              <a:rPr lang="en-US" dirty="0">
                <a:solidFill>
                  <a:schemeClr val="bg1"/>
                </a:solidFill>
              </a:rPr>
              <a:t> - FCT</a:t>
            </a:r>
          </a:p>
        </p:txBody>
      </p:sp>
    </p:spTree>
    <p:extLst>
      <p:ext uri="{BB962C8B-B14F-4D97-AF65-F5344CB8AC3E}">
        <p14:creationId xmlns:p14="http://schemas.microsoft.com/office/powerpoint/2010/main" val="402988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2196" y="2200378"/>
            <a:ext cx="10382525" cy="2940050"/>
          </a:xfrm>
        </p:spPr>
        <p:txBody>
          <a:bodyPr>
            <a:normAutofit fontScale="90000"/>
          </a:bodyPr>
          <a:lstStyle/>
          <a:p>
            <a:r>
              <a:rPr lang="es-ES">
                <a:solidFill>
                  <a:schemeClr val="accent6"/>
                </a:solidFill>
              </a:rPr>
              <a:t>La formación técnica</a:t>
            </a:r>
          </a:p>
        </p:txBody>
      </p:sp>
      <p:sp>
        <p:nvSpPr>
          <p:cNvPr id="3" name="Subtitle 2"/>
          <p:cNvSpPr>
            <a:spLocks noGrp="1"/>
          </p:cNvSpPr>
          <p:nvPr>
            <p:ph type="subTitle" idx="1"/>
          </p:nvPr>
        </p:nvSpPr>
        <p:spPr>
          <a:xfrm>
            <a:off x="1050614" y="5551621"/>
            <a:ext cx="10382525" cy="3361883"/>
          </a:xfrm>
        </p:spPr>
        <p:txBody>
          <a:bodyPr>
            <a:normAutofit fontScale="92500" lnSpcReduction="10000"/>
          </a:bodyPr>
          <a:lstStyle/>
          <a:p>
            <a:pPr algn="just"/>
            <a:r>
              <a:rPr lang="es-ES"/>
              <a:t>Brinda a los y las estudiantes oportunidades para la vida y el trabajo.</a:t>
            </a: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9179" r="22650"/>
          <a:stretch/>
        </p:blipFill>
        <p:spPr>
          <a:xfrm>
            <a:off x="12015216" y="0"/>
            <a:ext cx="12508993" cy="13761883"/>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10293" y="-17586"/>
            <a:ext cx="12248417" cy="13779469"/>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87944" y="11332463"/>
            <a:ext cx="9105506" cy="2199159"/>
          </a:xfrm>
          <a:prstGeom prst="rect">
            <a:avLst/>
          </a:prstGeom>
        </p:spPr>
      </p:pic>
    </p:spTree>
    <p:extLst>
      <p:ext uri="{BB962C8B-B14F-4D97-AF65-F5344CB8AC3E}">
        <p14:creationId xmlns:p14="http://schemas.microsoft.com/office/powerpoint/2010/main" val="168497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3739" y="-741516"/>
            <a:ext cx="15524923" cy="2940050"/>
          </a:xfrm>
        </p:spPr>
        <p:txBody>
          <a:bodyPr>
            <a:normAutofit/>
          </a:bodyPr>
          <a:lstStyle/>
          <a:p>
            <a:pPr algn="r"/>
            <a:r>
              <a:rPr lang="en-US" sz="4800" dirty="0">
                <a:solidFill>
                  <a:schemeClr val="accent6"/>
                </a:solidFill>
              </a:rPr>
              <a:t>Modulo de </a:t>
            </a:r>
            <a:r>
              <a:rPr lang="en-US" sz="4800" dirty="0" err="1">
                <a:solidFill>
                  <a:schemeClr val="accent6"/>
                </a:solidFill>
              </a:rPr>
              <a:t>Formación</a:t>
            </a:r>
            <a:r>
              <a:rPr lang="en-US" sz="4800" dirty="0">
                <a:solidFill>
                  <a:schemeClr val="accent6"/>
                </a:solidFill>
              </a:rPr>
              <a:t> </a:t>
            </a:r>
            <a:r>
              <a:rPr lang="en-US" sz="4800" dirty="0" err="1">
                <a:solidFill>
                  <a:schemeClr val="accent6"/>
                </a:solidFill>
              </a:rPr>
              <a:t>en</a:t>
            </a:r>
            <a:r>
              <a:rPr lang="en-US" sz="4800" dirty="0">
                <a:solidFill>
                  <a:schemeClr val="accent6"/>
                </a:solidFill>
              </a:rPr>
              <a:t> </a:t>
            </a:r>
            <a:r>
              <a:rPr lang="en-US" sz="4800" dirty="0" err="1">
                <a:solidFill>
                  <a:schemeClr val="accent6"/>
                </a:solidFill>
              </a:rPr>
              <a:t>Centros</a:t>
            </a:r>
            <a:r>
              <a:rPr lang="en-US" sz="4800" dirty="0">
                <a:solidFill>
                  <a:schemeClr val="accent6"/>
                </a:solidFill>
              </a:rPr>
              <a:t> de </a:t>
            </a:r>
            <a:r>
              <a:rPr lang="en-US" sz="4800" dirty="0" err="1">
                <a:solidFill>
                  <a:schemeClr val="accent6"/>
                </a:solidFill>
              </a:rPr>
              <a:t>Trabajo</a:t>
            </a:r>
            <a:r>
              <a:rPr lang="en-US" sz="4800" dirty="0">
                <a:solidFill>
                  <a:schemeClr val="accent6"/>
                </a:solidFill>
              </a:rPr>
              <a:t> - FCT </a:t>
            </a:r>
          </a:p>
        </p:txBody>
      </p:sp>
      <p:sp>
        <p:nvSpPr>
          <p:cNvPr id="5" name="Diagrama de flujo: pantalla 4">
            <a:extLst>
              <a:ext uri="{FF2B5EF4-FFF2-40B4-BE49-F238E27FC236}">
                <a16:creationId xmlns:a16="http://schemas.microsoft.com/office/drawing/2014/main" id="{2F514E2F-A493-4486-93EB-0A1E61FBBC95}"/>
              </a:ext>
            </a:extLst>
          </p:cNvPr>
          <p:cNvSpPr/>
          <p:nvPr/>
        </p:nvSpPr>
        <p:spPr>
          <a:xfrm flipH="1">
            <a:off x="981218" y="2023860"/>
            <a:ext cx="12118975" cy="4511599"/>
          </a:xfrm>
          <a:prstGeom prst="flowChartDisp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sz="4000" dirty="0">
              <a:solidFill>
                <a:srgbClr val="0070C0"/>
              </a:solidFill>
            </a:endParaRPr>
          </a:p>
          <a:p>
            <a:pPr algn="ctr"/>
            <a:r>
              <a:rPr lang="es-EC" sz="4000" dirty="0">
                <a:solidFill>
                  <a:srgbClr val="0070C0"/>
                </a:solidFill>
              </a:rPr>
              <a:t>Está constituido por un </a:t>
            </a:r>
            <a:r>
              <a:rPr lang="es-EC" sz="4000" b="1" i="1" dirty="0">
                <a:solidFill>
                  <a:srgbClr val="0070C0"/>
                </a:solidFill>
              </a:rPr>
              <a:t>conjunto de actividades formativas-productivas</a:t>
            </a:r>
            <a:r>
              <a:rPr lang="es-EC" sz="4000" dirty="0">
                <a:solidFill>
                  <a:srgbClr val="0070C0"/>
                </a:solidFill>
              </a:rPr>
              <a:t> que permiten a los y las estudiantes reforzar o complementar la formación adquirida a través de los diferentes contenidos que son parte de la malla curricular de las FIP</a:t>
            </a:r>
            <a:endParaRPr lang="en-US" sz="4000" dirty="0">
              <a:solidFill>
                <a:srgbClr val="0070C0"/>
              </a:solidFill>
            </a:endParaRPr>
          </a:p>
          <a:p>
            <a:pPr algn="ctr"/>
            <a:endParaRPr lang="es-EC" dirty="0"/>
          </a:p>
        </p:txBody>
      </p:sp>
      <p:sp>
        <p:nvSpPr>
          <p:cNvPr id="6" name="Diagrama de flujo: pantalla 5">
            <a:extLst>
              <a:ext uri="{FF2B5EF4-FFF2-40B4-BE49-F238E27FC236}">
                <a16:creationId xmlns:a16="http://schemas.microsoft.com/office/drawing/2014/main" id="{B1316CAF-A5EF-42DC-9DBE-559EC797EC2A}"/>
              </a:ext>
            </a:extLst>
          </p:cNvPr>
          <p:cNvSpPr/>
          <p:nvPr/>
        </p:nvSpPr>
        <p:spPr>
          <a:xfrm>
            <a:off x="10652868" y="6535459"/>
            <a:ext cx="12425794" cy="4511599"/>
          </a:xfrm>
          <a:prstGeom prst="flowChartDisplay">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sz="4000" dirty="0">
              <a:solidFill>
                <a:srgbClr val="0070C0"/>
              </a:solidFill>
            </a:endParaRPr>
          </a:p>
          <a:p>
            <a:pPr algn="ctr"/>
            <a:r>
              <a:rPr lang="es-EC" sz="4000" dirty="0">
                <a:solidFill>
                  <a:schemeClr val="bg2">
                    <a:lumMod val="10000"/>
                  </a:schemeClr>
                </a:solidFill>
              </a:rPr>
              <a:t>El tiempo determinado para el desarrollo del FCT es de ciento sesenta (160) horas reloj y se desarrolla en una entidad receptora, es un </a:t>
            </a:r>
            <a:r>
              <a:rPr lang="es-EC" sz="4000" b="1" i="1" dirty="0">
                <a:solidFill>
                  <a:schemeClr val="bg2">
                    <a:lumMod val="10000"/>
                  </a:schemeClr>
                </a:solidFill>
              </a:rPr>
              <a:t>requisito indispensable para la aprobación</a:t>
            </a:r>
            <a:r>
              <a:rPr lang="es-EC" sz="4000" dirty="0">
                <a:solidFill>
                  <a:schemeClr val="bg2">
                    <a:lumMod val="10000"/>
                  </a:schemeClr>
                </a:solidFill>
              </a:rPr>
              <a:t> del tercer curso de Bachillerato Técnico.</a:t>
            </a:r>
          </a:p>
          <a:p>
            <a:pPr algn="ctr"/>
            <a:endParaRPr lang="es-EC" dirty="0"/>
          </a:p>
        </p:txBody>
      </p:sp>
      <p:pic>
        <p:nvPicPr>
          <p:cNvPr id="8" name="Imagen 7" descr="Imagen que contiene persona, sostener, hombre, mujer&#10;&#10;Descripción generada automáticamente">
            <a:extLst>
              <a:ext uri="{FF2B5EF4-FFF2-40B4-BE49-F238E27FC236}">
                <a16:creationId xmlns:a16="http://schemas.microsoft.com/office/drawing/2014/main" id="{11C7A04D-01E3-4F0B-A1AA-4548D1D86E40}"/>
              </a:ext>
            </a:extLst>
          </p:cNvPr>
          <p:cNvPicPr>
            <a:picLocks noChangeAspect="1"/>
          </p:cNvPicPr>
          <p:nvPr/>
        </p:nvPicPr>
        <p:blipFill>
          <a:blip r:embed="rId3"/>
          <a:stretch>
            <a:fillRect/>
          </a:stretch>
        </p:blipFill>
        <p:spPr>
          <a:xfrm rot="20998005">
            <a:off x="2685192" y="7583811"/>
            <a:ext cx="6955765" cy="3905825"/>
          </a:xfrm>
          <a:prstGeom prst="rect">
            <a:avLst/>
          </a:prstGeom>
          <a:ln>
            <a:noFill/>
          </a:ln>
          <a:effectLst>
            <a:softEdge rad="112500"/>
          </a:effectLst>
        </p:spPr>
      </p:pic>
      <p:pic>
        <p:nvPicPr>
          <p:cNvPr id="10" name="Imagen 9" descr="Imagen que contiene persona, interior, comida, tabla&#10;&#10;Descripción generada automáticamente">
            <a:extLst>
              <a:ext uri="{FF2B5EF4-FFF2-40B4-BE49-F238E27FC236}">
                <a16:creationId xmlns:a16="http://schemas.microsoft.com/office/drawing/2014/main" id="{A2D5C49A-4E98-4CD3-95CB-6BFEDE582584}"/>
              </a:ext>
            </a:extLst>
          </p:cNvPr>
          <p:cNvPicPr>
            <a:picLocks noChangeAspect="1"/>
          </p:cNvPicPr>
          <p:nvPr/>
        </p:nvPicPr>
        <p:blipFill>
          <a:blip r:embed="rId4"/>
          <a:stretch>
            <a:fillRect/>
          </a:stretch>
        </p:blipFill>
        <p:spPr>
          <a:xfrm rot="1042799">
            <a:off x="14617384" y="2372166"/>
            <a:ext cx="5020424" cy="3493216"/>
          </a:xfrm>
          <a:prstGeom prst="rect">
            <a:avLst/>
          </a:prstGeom>
          <a:ln>
            <a:noFill/>
          </a:ln>
          <a:effectLst>
            <a:softEdge rad="112500"/>
          </a:effectLst>
        </p:spPr>
      </p:pic>
    </p:spTree>
    <p:extLst>
      <p:ext uri="{BB962C8B-B14F-4D97-AF65-F5344CB8AC3E}">
        <p14:creationId xmlns:p14="http://schemas.microsoft.com/office/powerpoint/2010/main" val="325225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3739" y="-741516"/>
            <a:ext cx="15524923" cy="2940050"/>
          </a:xfrm>
        </p:spPr>
        <p:txBody>
          <a:bodyPr>
            <a:normAutofit/>
          </a:bodyPr>
          <a:lstStyle/>
          <a:p>
            <a:pPr algn="r"/>
            <a:r>
              <a:rPr lang="en-US" sz="4800" dirty="0">
                <a:solidFill>
                  <a:schemeClr val="accent6"/>
                </a:solidFill>
              </a:rPr>
              <a:t>Modulo de </a:t>
            </a:r>
            <a:r>
              <a:rPr lang="en-US" sz="4800" dirty="0" err="1">
                <a:solidFill>
                  <a:schemeClr val="accent6"/>
                </a:solidFill>
              </a:rPr>
              <a:t>Formación</a:t>
            </a:r>
            <a:r>
              <a:rPr lang="en-US" sz="4800" dirty="0">
                <a:solidFill>
                  <a:schemeClr val="accent6"/>
                </a:solidFill>
              </a:rPr>
              <a:t> </a:t>
            </a:r>
            <a:r>
              <a:rPr lang="en-US" sz="4800" dirty="0" err="1">
                <a:solidFill>
                  <a:schemeClr val="accent6"/>
                </a:solidFill>
              </a:rPr>
              <a:t>en</a:t>
            </a:r>
            <a:r>
              <a:rPr lang="en-US" sz="4800" dirty="0">
                <a:solidFill>
                  <a:schemeClr val="accent6"/>
                </a:solidFill>
              </a:rPr>
              <a:t> </a:t>
            </a:r>
            <a:r>
              <a:rPr lang="en-US" sz="4800" dirty="0" err="1">
                <a:solidFill>
                  <a:schemeClr val="accent6"/>
                </a:solidFill>
              </a:rPr>
              <a:t>Centros</a:t>
            </a:r>
            <a:r>
              <a:rPr lang="en-US" sz="4800" dirty="0">
                <a:solidFill>
                  <a:schemeClr val="accent6"/>
                </a:solidFill>
              </a:rPr>
              <a:t> de </a:t>
            </a:r>
            <a:r>
              <a:rPr lang="en-US" sz="4800" dirty="0" err="1">
                <a:solidFill>
                  <a:schemeClr val="accent6"/>
                </a:solidFill>
              </a:rPr>
              <a:t>Trabajo</a:t>
            </a:r>
            <a:r>
              <a:rPr lang="en-US" sz="4800" dirty="0">
                <a:solidFill>
                  <a:schemeClr val="accent6"/>
                </a:solidFill>
              </a:rPr>
              <a:t> - FCT </a:t>
            </a:r>
          </a:p>
        </p:txBody>
      </p:sp>
      <p:graphicFrame>
        <p:nvGraphicFramePr>
          <p:cNvPr id="3" name="Tabla 4">
            <a:extLst>
              <a:ext uri="{FF2B5EF4-FFF2-40B4-BE49-F238E27FC236}">
                <a16:creationId xmlns:a16="http://schemas.microsoft.com/office/drawing/2014/main" id="{FA10804D-0AD0-4361-8772-2E1884A6A951}"/>
              </a:ext>
            </a:extLst>
          </p:cNvPr>
          <p:cNvGraphicFramePr>
            <a:graphicFrameLocks noGrp="1"/>
          </p:cNvGraphicFramePr>
          <p:nvPr>
            <p:extLst>
              <p:ext uri="{D42A27DB-BD31-4B8C-83A1-F6EECF244321}">
                <p14:modId xmlns:p14="http://schemas.microsoft.com/office/powerpoint/2010/main" val="1341760938"/>
              </p:ext>
            </p:extLst>
          </p:nvPr>
        </p:nvGraphicFramePr>
        <p:xfrm>
          <a:off x="2097805" y="4632960"/>
          <a:ext cx="18622478" cy="2987040"/>
        </p:xfrm>
        <a:graphic>
          <a:graphicData uri="http://schemas.openxmlformats.org/drawingml/2006/table">
            <a:tbl>
              <a:tblPr firstRow="1" bandRow="1">
                <a:tableStyleId>{6E25E649-3F16-4E02-A733-19D2CDBF48F0}</a:tableStyleId>
              </a:tblPr>
              <a:tblGrid>
                <a:gridCol w="13442618">
                  <a:extLst>
                    <a:ext uri="{9D8B030D-6E8A-4147-A177-3AD203B41FA5}">
                      <a16:colId xmlns:a16="http://schemas.microsoft.com/office/drawing/2014/main" val="950069946"/>
                    </a:ext>
                  </a:extLst>
                </a:gridCol>
                <a:gridCol w="5179860">
                  <a:extLst>
                    <a:ext uri="{9D8B030D-6E8A-4147-A177-3AD203B41FA5}">
                      <a16:colId xmlns:a16="http://schemas.microsoft.com/office/drawing/2014/main" val="3300851414"/>
                    </a:ext>
                  </a:extLst>
                </a:gridCol>
              </a:tblGrid>
              <a:tr h="370840">
                <a:tc>
                  <a:txBody>
                    <a:bodyPr/>
                    <a:lstStyle/>
                    <a:p>
                      <a:r>
                        <a:rPr lang="es-EC" dirty="0"/>
                        <a:t>FORMACIÓN EN CENTROS DE TRABAJO</a:t>
                      </a:r>
                    </a:p>
                  </a:txBody>
                  <a:tcPr/>
                </a:tc>
                <a:tc>
                  <a:txBody>
                    <a:bodyPr/>
                    <a:lstStyle/>
                    <a:p>
                      <a:pPr algn="ctr"/>
                      <a:r>
                        <a:rPr lang="es-EC" dirty="0"/>
                        <a:t>HORAS</a:t>
                      </a:r>
                    </a:p>
                  </a:txBody>
                  <a:tcPr/>
                </a:tc>
                <a:extLst>
                  <a:ext uri="{0D108BD9-81ED-4DB2-BD59-A6C34878D82A}">
                    <a16:rowId xmlns:a16="http://schemas.microsoft.com/office/drawing/2014/main" val="3961867618"/>
                  </a:ext>
                </a:extLst>
              </a:tr>
              <a:tr h="370840">
                <a:tc>
                  <a:txBody>
                    <a:bodyPr/>
                    <a:lstStyle/>
                    <a:p>
                      <a:r>
                        <a:rPr lang="es-EC" dirty="0">
                          <a:solidFill>
                            <a:schemeClr val="accent5">
                              <a:lumMod val="50000"/>
                            </a:schemeClr>
                          </a:solidFill>
                        </a:rPr>
                        <a:t>Propuesta Innovadora</a:t>
                      </a:r>
                    </a:p>
                  </a:txBody>
                  <a:tcPr/>
                </a:tc>
                <a:tc>
                  <a:txBody>
                    <a:bodyPr/>
                    <a:lstStyle/>
                    <a:p>
                      <a:pPr algn="ctr"/>
                      <a:r>
                        <a:rPr lang="es-EC" dirty="0">
                          <a:solidFill>
                            <a:schemeClr val="accent5">
                              <a:lumMod val="50000"/>
                            </a:schemeClr>
                          </a:solidFill>
                        </a:rPr>
                        <a:t>60 </a:t>
                      </a:r>
                    </a:p>
                  </a:txBody>
                  <a:tcPr anchor="ctr"/>
                </a:tc>
                <a:extLst>
                  <a:ext uri="{0D108BD9-81ED-4DB2-BD59-A6C34878D82A}">
                    <a16:rowId xmlns:a16="http://schemas.microsoft.com/office/drawing/2014/main" val="3325180140"/>
                  </a:ext>
                </a:extLst>
              </a:tr>
              <a:tr h="370840">
                <a:tc>
                  <a:txBody>
                    <a:bodyPr/>
                    <a:lstStyle/>
                    <a:p>
                      <a:r>
                        <a:rPr lang="es-EC" dirty="0">
                          <a:solidFill>
                            <a:schemeClr val="accent5">
                              <a:lumMod val="50000"/>
                            </a:schemeClr>
                          </a:solidFill>
                        </a:rPr>
                        <a:t>Prácticas estudiantiles en cualquiera de los 3 escenarios</a:t>
                      </a:r>
                    </a:p>
                  </a:txBody>
                  <a:tcPr/>
                </a:tc>
                <a:tc>
                  <a:txBody>
                    <a:bodyPr/>
                    <a:lstStyle/>
                    <a:p>
                      <a:pPr algn="ctr"/>
                      <a:r>
                        <a:rPr lang="es-EC" dirty="0">
                          <a:solidFill>
                            <a:schemeClr val="accent5">
                              <a:lumMod val="50000"/>
                            </a:schemeClr>
                          </a:solidFill>
                        </a:rPr>
                        <a:t>100</a:t>
                      </a:r>
                    </a:p>
                  </a:txBody>
                  <a:tcPr anchor="ctr"/>
                </a:tc>
                <a:extLst>
                  <a:ext uri="{0D108BD9-81ED-4DB2-BD59-A6C34878D82A}">
                    <a16:rowId xmlns:a16="http://schemas.microsoft.com/office/drawing/2014/main" val="1371988902"/>
                  </a:ext>
                </a:extLst>
              </a:tr>
              <a:tr h="370840">
                <a:tc>
                  <a:txBody>
                    <a:bodyPr/>
                    <a:lstStyle/>
                    <a:p>
                      <a:r>
                        <a:rPr lang="es-EC" b="1" dirty="0">
                          <a:solidFill>
                            <a:schemeClr val="accent5">
                              <a:lumMod val="50000"/>
                            </a:schemeClr>
                          </a:solidFill>
                        </a:rPr>
                        <a:t>TOTAL</a:t>
                      </a:r>
                    </a:p>
                  </a:txBody>
                  <a:tcPr/>
                </a:tc>
                <a:tc>
                  <a:txBody>
                    <a:bodyPr/>
                    <a:lstStyle/>
                    <a:p>
                      <a:pPr algn="ctr"/>
                      <a:r>
                        <a:rPr lang="es-EC" dirty="0">
                          <a:solidFill>
                            <a:schemeClr val="accent5">
                              <a:lumMod val="50000"/>
                            </a:schemeClr>
                          </a:solidFill>
                        </a:rPr>
                        <a:t> </a:t>
                      </a:r>
                      <a:r>
                        <a:rPr lang="es-EC" b="1" dirty="0">
                          <a:solidFill>
                            <a:schemeClr val="accent5">
                              <a:lumMod val="50000"/>
                            </a:schemeClr>
                          </a:solidFill>
                        </a:rPr>
                        <a:t>160 Horas</a:t>
                      </a:r>
                    </a:p>
                  </a:txBody>
                  <a:tcPr anchor="ctr"/>
                </a:tc>
                <a:extLst>
                  <a:ext uri="{0D108BD9-81ED-4DB2-BD59-A6C34878D82A}">
                    <a16:rowId xmlns:a16="http://schemas.microsoft.com/office/drawing/2014/main" val="3893672656"/>
                  </a:ext>
                </a:extLst>
              </a:tr>
            </a:tbl>
          </a:graphicData>
        </a:graphic>
      </p:graphicFrame>
      <p:sp>
        <p:nvSpPr>
          <p:cNvPr id="4" name="Marcador de contenido 2">
            <a:extLst>
              <a:ext uri="{FF2B5EF4-FFF2-40B4-BE49-F238E27FC236}">
                <a16:creationId xmlns:a16="http://schemas.microsoft.com/office/drawing/2014/main" id="{9E2BDD53-1AC0-4312-9DA6-7E808F111D93}"/>
              </a:ext>
            </a:extLst>
          </p:cNvPr>
          <p:cNvSpPr txBox="1">
            <a:spLocks/>
          </p:cNvSpPr>
          <p:nvPr/>
        </p:nvSpPr>
        <p:spPr>
          <a:xfrm>
            <a:off x="1375038" y="8036628"/>
            <a:ext cx="15744244" cy="1716972"/>
          </a:xfrm>
          <a:prstGeom prst="rect">
            <a:avLst/>
          </a:prstGeom>
        </p:spPr>
        <p:txBody>
          <a:bodyPr vert="horz" lIns="216896" tIns="108448" rIns="216896" bIns="108448" rtlCol="0">
            <a:normAutofit/>
          </a:bodyPr>
          <a:lstStyle>
            <a:lvl1pPr marL="0" indent="0" algn="ctr" defTabSz="1084478"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4478" indent="0" algn="ctr" defTabSz="1084478" rtl="0" eaLnBrk="1" latinLnBrk="0" hangingPunct="1">
              <a:spcBef>
                <a:spcPct val="20000"/>
              </a:spcBef>
              <a:buFont typeface="Arial"/>
              <a:buNone/>
              <a:defRPr sz="6600" kern="1200">
                <a:solidFill>
                  <a:schemeClr val="tx1">
                    <a:tint val="75000"/>
                  </a:schemeClr>
                </a:solidFill>
                <a:latin typeface="+mn-lt"/>
                <a:ea typeface="+mn-ea"/>
                <a:cs typeface="+mn-cs"/>
              </a:defRPr>
            </a:lvl2pPr>
            <a:lvl3pPr marL="2168957" indent="0" algn="ctr" defTabSz="1084478"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53435"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4pPr>
            <a:lvl5pPr marL="4337914"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5pPr>
            <a:lvl6pPr marL="5422392"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6pPr>
            <a:lvl7pPr marL="6506870"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7pPr>
            <a:lvl8pPr marL="7591349"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8pPr>
            <a:lvl9pPr marL="8675827"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9pPr>
          </a:lstStyle>
          <a:p>
            <a:r>
              <a:rPr lang="es-EC" sz="4400" dirty="0">
                <a:latin typeface="Calibri" panose="020F0502020204030204" pitchFamily="34" charset="0"/>
                <a:ea typeface="Calibri" panose="020F0502020204030204" pitchFamily="34" charset="0"/>
                <a:cs typeface="Times New Roman" panose="02020603050405020304" pitchFamily="18" charset="0"/>
              </a:rPr>
              <a:t>*</a:t>
            </a:r>
            <a:r>
              <a:rPr lang="es-EC" sz="4000" dirty="0">
                <a:latin typeface="Calibri" panose="020F0502020204030204" pitchFamily="34" charset="0"/>
                <a:ea typeface="Calibri" panose="020F0502020204030204" pitchFamily="34" charset="0"/>
                <a:cs typeface="Times New Roman" panose="02020603050405020304" pitchFamily="18" charset="0"/>
              </a:rPr>
              <a:t>Considerando la realidad de cada institución educativa en territorio.</a:t>
            </a:r>
            <a:endParaRPr lang="es-EC" sz="4400" b="1" dirty="0"/>
          </a:p>
        </p:txBody>
      </p:sp>
      <p:graphicFrame>
        <p:nvGraphicFramePr>
          <p:cNvPr id="12" name="Diagrama 11">
            <a:extLst>
              <a:ext uri="{FF2B5EF4-FFF2-40B4-BE49-F238E27FC236}">
                <a16:creationId xmlns:a16="http://schemas.microsoft.com/office/drawing/2014/main" id="{998E83ED-F1CD-4324-B1C7-07DFC31B4B1D}"/>
              </a:ext>
            </a:extLst>
          </p:cNvPr>
          <p:cNvGraphicFramePr/>
          <p:nvPr>
            <p:extLst>
              <p:ext uri="{D42A27DB-BD31-4B8C-83A1-F6EECF244321}">
                <p14:modId xmlns:p14="http://schemas.microsoft.com/office/powerpoint/2010/main" val="3039723790"/>
              </p:ext>
            </p:extLst>
          </p:nvPr>
        </p:nvGraphicFramePr>
        <p:xfrm>
          <a:off x="511120" y="-741516"/>
          <a:ext cx="11609442" cy="866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8564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ángulo: esquinas redondeadas 11">
            <a:extLst>
              <a:ext uri="{FF2B5EF4-FFF2-40B4-BE49-F238E27FC236}">
                <a16:creationId xmlns:a16="http://schemas.microsoft.com/office/drawing/2014/main" id="{11174BE5-7742-44C7-B1A0-754D6C60D195}"/>
              </a:ext>
            </a:extLst>
          </p:cNvPr>
          <p:cNvSpPr/>
          <p:nvPr/>
        </p:nvSpPr>
        <p:spPr>
          <a:xfrm>
            <a:off x="17121150" y="3199436"/>
            <a:ext cx="3260035" cy="969522"/>
          </a:xfrm>
          <a:prstGeom prst="roundRect">
            <a:avLst/>
          </a:prstGeom>
          <a:ln w="28575">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Escenario 3</a:t>
            </a:r>
          </a:p>
        </p:txBody>
      </p:sp>
      <p:sp>
        <p:nvSpPr>
          <p:cNvPr id="11" name="Rectángulo: esquinas redondeadas 10">
            <a:extLst>
              <a:ext uri="{FF2B5EF4-FFF2-40B4-BE49-F238E27FC236}">
                <a16:creationId xmlns:a16="http://schemas.microsoft.com/office/drawing/2014/main" id="{8B40DD51-B5DE-4EA6-A050-C4BDB34C5D12}"/>
              </a:ext>
            </a:extLst>
          </p:cNvPr>
          <p:cNvSpPr/>
          <p:nvPr/>
        </p:nvSpPr>
        <p:spPr>
          <a:xfrm>
            <a:off x="10723916" y="3239189"/>
            <a:ext cx="3260035" cy="934278"/>
          </a:xfrm>
          <a:prstGeom prst="roundRect">
            <a:avLst/>
          </a:prstGeom>
          <a:ln w="28575">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Escenario 2</a:t>
            </a:r>
          </a:p>
        </p:txBody>
      </p:sp>
      <p:sp>
        <p:nvSpPr>
          <p:cNvPr id="9" name="Rectángulo: esquinas redondeadas 8">
            <a:extLst>
              <a:ext uri="{FF2B5EF4-FFF2-40B4-BE49-F238E27FC236}">
                <a16:creationId xmlns:a16="http://schemas.microsoft.com/office/drawing/2014/main" id="{9E9C19FC-020B-4905-839D-0FFBCCF59F88}"/>
              </a:ext>
            </a:extLst>
          </p:cNvPr>
          <p:cNvSpPr/>
          <p:nvPr/>
        </p:nvSpPr>
        <p:spPr>
          <a:xfrm>
            <a:off x="4256171" y="3199436"/>
            <a:ext cx="3260035" cy="934278"/>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Escenario 1</a:t>
            </a:r>
          </a:p>
        </p:txBody>
      </p:sp>
      <p:sp>
        <p:nvSpPr>
          <p:cNvPr id="2" name="Title 1"/>
          <p:cNvSpPr>
            <a:spLocks noGrp="1"/>
          </p:cNvSpPr>
          <p:nvPr>
            <p:ph type="ctrTitle"/>
          </p:nvPr>
        </p:nvSpPr>
        <p:spPr>
          <a:xfrm>
            <a:off x="8159611" y="-754224"/>
            <a:ext cx="15524923" cy="2940050"/>
          </a:xfrm>
        </p:spPr>
        <p:txBody>
          <a:bodyPr>
            <a:normAutofit/>
          </a:bodyPr>
          <a:lstStyle/>
          <a:p>
            <a:pPr algn="r"/>
            <a:r>
              <a:rPr lang="en-US" sz="4400" dirty="0" err="1">
                <a:solidFill>
                  <a:schemeClr val="accent6"/>
                </a:solidFill>
              </a:rPr>
              <a:t>Módulo</a:t>
            </a:r>
            <a:r>
              <a:rPr lang="en-US" sz="4400" dirty="0">
                <a:solidFill>
                  <a:schemeClr val="accent6"/>
                </a:solidFill>
              </a:rPr>
              <a:t> de </a:t>
            </a:r>
            <a:r>
              <a:rPr lang="en-US" sz="4400" dirty="0" err="1">
                <a:solidFill>
                  <a:schemeClr val="accent6"/>
                </a:solidFill>
              </a:rPr>
              <a:t>Formación</a:t>
            </a:r>
            <a:r>
              <a:rPr lang="en-US" sz="4400" dirty="0">
                <a:solidFill>
                  <a:schemeClr val="accent6"/>
                </a:solidFill>
              </a:rPr>
              <a:t> </a:t>
            </a:r>
            <a:r>
              <a:rPr lang="en-US" sz="4400" dirty="0" err="1">
                <a:solidFill>
                  <a:schemeClr val="accent6"/>
                </a:solidFill>
              </a:rPr>
              <a:t>en</a:t>
            </a:r>
            <a:r>
              <a:rPr lang="en-US" sz="4400" dirty="0">
                <a:solidFill>
                  <a:schemeClr val="accent6"/>
                </a:solidFill>
              </a:rPr>
              <a:t> </a:t>
            </a:r>
            <a:r>
              <a:rPr lang="en-US" sz="4400" dirty="0" err="1">
                <a:solidFill>
                  <a:schemeClr val="accent6"/>
                </a:solidFill>
              </a:rPr>
              <a:t>Centros</a:t>
            </a:r>
            <a:r>
              <a:rPr lang="en-US" sz="4400" dirty="0">
                <a:solidFill>
                  <a:schemeClr val="accent6"/>
                </a:solidFill>
              </a:rPr>
              <a:t> de </a:t>
            </a:r>
            <a:r>
              <a:rPr lang="en-US" sz="4400" dirty="0" err="1">
                <a:solidFill>
                  <a:schemeClr val="accent6"/>
                </a:solidFill>
              </a:rPr>
              <a:t>Trabajo</a:t>
            </a:r>
            <a:r>
              <a:rPr lang="en-US" sz="4400" dirty="0">
                <a:solidFill>
                  <a:schemeClr val="accent6"/>
                </a:solidFill>
              </a:rPr>
              <a:t> - FCT </a:t>
            </a:r>
          </a:p>
        </p:txBody>
      </p:sp>
      <p:graphicFrame>
        <p:nvGraphicFramePr>
          <p:cNvPr id="7" name="Diagrama 6">
            <a:extLst>
              <a:ext uri="{FF2B5EF4-FFF2-40B4-BE49-F238E27FC236}">
                <a16:creationId xmlns:a16="http://schemas.microsoft.com/office/drawing/2014/main" id="{705D7FB1-DAAC-48C9-B04A-F3AB05CF1040}"/>
              </a:ext>
            </a:extLst>
          </p:cNvPr>
          <p:cNvGraphicFramePr/>
          <p:nvPr>
            <p:extLst>
              <p:ext uri="{D42A27DB-BD31-4B8C-83A1-F6EECF244321}">
                <p14:modId xmlns:p14="http://schemas.microsoft.com/office/powerpoint/2010/main" val="2722143787"/>
              </p:ext>
            </p:extLst>
          </p:nvPr>
        </p:nvGraphicFramePr>
        <p:xfrm>
          <a:off x="3229811" y="2794623"/>
          <a:ext cx="18248244" cy="11530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upo 9">
            <a:extLst>
              <a:ext uri="{FF2B5EF4-FFF2-40B4-BE49-F238E27FC236}">
                <a16:creationId xmlns:a16="http://schemas.microsoft.com/office/drawing/2014/main" id="{E4E50E93-0899-4E39-8B3B-6A4E7C9D4334}"/>
              </a:ext>
            </a:extLst>
          </p:cNvPr>
          <p:cNvGrpSpPr/>
          <p:nvPr/>
        </p:nvGrpSpPr>
        <p:grpSpPr>
          <a:xfrm>
            <a:off x="6893770" y="1188081"/>
            <a:ext cx="10453583" cy="1442311"/>
            <a:chOff x="2959" y="4432061"/>
            <a:chExt cx="3401017" cy="1805109"/>
          </a:xfrm>
        </p:grpSpPr>
        <p:sp>
          <p:nvSpPr>
            <p:cNvPr id="13" name="Rectángulo: esquinas redondeadas 12">
              <a:extLst>
                <a:ext uri="{FF2B5EF4-FFF2-40B4-BE49-F238E27FC236}">
                  <a16:creationId xmlns:a16="http://schemas.microsoft.com/office/drawing/2014/main" id="{0D458962-7D22-4982-BD41-199AA369E5AE}"/>
                </a:ext>
              </a:extLst>
            </p:cNvPr>
            <p:cNvSpPr/>
            <p:nvPr/>
          </p:nvSpPr>
          <p:spPr>
            <a:xfrm>
              <a:off x="2959" y="4536662"/>
              <a:ext cx="3401017" cy="1700508"/>
            </a:xfrm>
            <a:prstGeom prst="roundRect">
              <a:avLst>
                <a:gd name="adj" fmla="val 10000"/>
              </a:avLst>
            </a:prstGeom>
            <a:ln w="38100"/>
          </p:spPr>
          <p:style>
            <a:lnRef idx="2">
              <a:schemeClr val="accent1"/>
            </a:lnRef>
            <a:fillRef idx="1">
              <a:schemeClr val="lt1"/>
            </a:fillRef>
            <a:effectRef idx="0">
              <a:schemeClr val="accent1"/>
            </a:effectRef>
            <a:fontRef idx="minor">
              <a:schemeClr val="dk1"/>
            </a:fontRef>
          </p:style>
        </p:sp>
        <p:sp>
          <p:nvSpPr>
            <p:cNvPr id="16" name="Rectángulo: esquinas redondeadas 4">
              <a:extLst>
                <a:ext uri="{FF2B5EF4-FFF2-40B4-BE49-F238E27FC236}">
                  <a16:creationId xmlns:a16="http://schemas.microsoft.com/office/drawing/2014/main" id="{181FB67D-98F9-4638-8FB8-02D1EAFC0EC2}"/>
                </a:ext>
              </a:extLst>
            </p:cNvPr>
            <p:cNvSpPr txBox="1"/>
            <p:nvPr/>
          </p:nvSpPr>
          <p:spPr>
            <a:xfrm>
              <a:off x="55724" y="4432061"/>
              <a:ext cx="3301405" cy="1600896"/>
            </a:xfrm>
            <a:prstGeom prst="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C" sz="3600" kern="1200" dirty="0">
                  <a:solidFill>
                    <a:schemeClr val="tx1"/>
                  </a:solidFill>
                </a:rPr>
                <a:t>Las propuestas innovadoras equivalen al cumplimiento de </a:t>
              </a:r>
              <a:r>
                <a:rPr lang="es-EC" sz="3600" b="1" kern="1200" dirty="0">
                  <a:solidFill>
                    <a:srgbClr val="0070C0"/>
                  </a:solidFill>
                </a:rPr>
                <a:t>60 horas </a:t>
              </a:r>
              <a:r>
                <a:rPr lang="es-EC" sz="3600" kern="1200" dirty="0">
                  <a:solidFill>
                    <a:schemeClr val="tx1"/>
                  </a:solidFill>
                </a:rPr>
                <a:t>de este módulo </a:t>
              </a:r>
            </a:p>
          </p:txBody>
        </p:sp>
      </p:grpSp>
    </p:spTree>
    <p:extLst>
      <p:ext uri="{BB962C8B-B14F-4D97-AF65-F5344CB8AC3E}">
        <p14:creationId xmlns:p14="http://schemas.microsoft.com/office/powerpoint/2010/main" val="332176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90446" y="-653959"/>
            <a:ext cx="15524923" cy="2940050"/>
          </a:xfrm>
        </p:spPr>
        <p:txBody>
          <a:bodyPr>
            <a:normAutofit/>
          </a:bodyPr>
          <a:lstStyle/>
          <a:p>
            <a:pPr algn="r"/>
            <a:r>
              <a:rPr lang="es-ES" sz="4400">
                <a:solidFill>
                  <a:schemeClr val="accent6"/>
                </a:solidFill>
              </a:rPr>
              <a:t>Modulo de Formación en Centros de Trabajo - FCT </a:t>
            </a:r>
          </a:p>
        </p:txBody>
      </p:sp>
      <p:sp>
        <p:nvSpPr>
          <p:cNvPr id="3" name="Rectángulo 2">
            <a:extLst>
              <a:ext uri="{FF2B5EF4-FFF2-40B4-BE49-F238E27FC236}">
                <a16:creationId xmlns:a16="http://schemas.microsoft.com/office/drawing/2014/main" id="{5B098F02-EC11-4EDB-BAE5-1336A1D053FC}"/>
              </a:ext>
            </a:extLst>
          </p:cNvPr>
          <p:cNvSpPr/>
          <p:nvPr/>
        </p:nvSpPr>
        <p:spPr>
          <a:xfrm>
            <a:off x="892727" y="697024"/>
            <a:ext cx="12118975" cy="820866"/>
          </a:xfrm>
          <a:prstGeom prst="rect">
            <a:avLst/>
          </a:prstGeom>
        </p:spPr>
        <p:txBody>
          <a:bodyPr>
            <a:spAutoFit/>
          </a:bodyPr>
          <a:lstStyle/>
          <a:p>
            <a:pPr algn="just">
              <a:lnSpc>
                <a:spcPct val="115000"/>
              </a:lnSpc>
              <a:spcAft>
                <a:spcPts val="0"/>
              </a:spcAft>
            </a:pPr>
            <a:r>
              <a:rPr lang="es-EC" sz="4400" dirty="0">
                <a:latin typeface="Cambria" panose="02040503050406030204" pitchFamily="18" charset="0"/>
                <a:ea typeface="Calibri" panose="020F0502020204030204" pitchFamily="34" charset="0"/>
                <a:cs typeface="Times New Roman" panose="02020603050405020304" pitchFamily="18" charset="0"/>
              </a:rPr>
              <a:t> </a:t>
            </a:r>
            <a:endParaRPr lang="es-EC" sz="4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Diagrama 9">
            <a:extLst>
              <a:ext uri="{FF2B5EF4-FFF2-40B4-BE49-F238E27FC236}">
                <a16:creationId xmlns:a16="http://schemas.microsoft.com/office/drawing/2014/main" id="{76333F99-A7FF-4B93-B8FD-52F839ED0701}"/>
              </a:ext>
            </a:extLst>
          </p:cNvPr>
          <p:cNvGraphicFramePr/>
          <p:nvPr>
            <p:extLst>
              <p:ext uri="{D42A27DB-BD31-4B8C-83A1-F6EECF244321}">
                <p14:modId xmlns:p14="http://schemas.microsoft.com/office/powerpoint/2010/main" val="1070188938"/>
              </p:ext>
            </p:extLst>
          </p:nvPr>
        </p:nvGraphicFramePr>
        <p:xfrm>
          <a:off x="2325756" y="1517890"/>
          <a:ext cx="14597684" cy="10103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Conector recto 6">
            <a:extLst>
              <a:ext uri="{FF2B5EF4-FFF2-40B4-BE49-F238E27FC236}">
                <a16:creationId xmlns:a16="http://schemas.microsoft.com/office/drawing/2014/main" id="{194BF824-E99D-4CFF-8D19-D6C2198992B1}"/>
              </a:ext>
            </a:extLst>
          </p:cNvPr>
          <p:cNvCxnSpPr/>
          <p:nvPr/>
        </p:nvCxnSpPr>
        <p:spPr>
          <a:xfrm>
            <a:off x="5387423" y="1517890"/>
            <a:ext cx="0" cy="10103882"/>
          </a:xfrm>
          <a:prstGeom prst="line">
            <a:avLst/>
          </a:prstGeom>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59356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9E9C19FC-020B-4905-839D-0FFBCCF59F88}"/>
              </a:ext>
            </a:extLst>
          </p:cNvPr>
          <p:cNvSpPr/>
          <p:nvPr/>
        </p:nvSpPr>
        <p:spPr>
          <a:xfrm>
            <a:off x="754629" y="3239189"/>
            <a:ext cx="3260035" cy="934278"/>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Escenario 1</a:t>
            </a:r>
          </a:p>
        </p:txBody>
      </p:sp>
      <p:sp>
        <p:nvSpPr>
          <p:cNvPr id="2" name="Title 1"/>
          <p:cNvSpPr>
            <a:spLocks noGrp="1"/>
          </p:cNvSpPr>
          <p:nvPr>
            <p:ph type="ctrTitle"/>
          </p:nvPr>
        </p:nvSpPr>
        <p:spPr>
          <a:xfrm>
            <a:off x="8159611" y="-754224"/>
            <a:ext cx="15524923" cy="2940050"/>
          </a:xfrm>
        </p:spPr>
        <p:txBody>
          <a:bodyPr>
            <a:normAutofit/>
          </a:bodyPr>
          <a:lstStyle/>
          <a:p>
            <a:pPr algn="r"/>
            <a:r>
              <a:rPr lang="en-US" sz="4400" dirty="0" err="1">
                <a:solidFill>
                  <a:schemeClr val="accent6"/>
                </a:solidFill>
              </a:rPr>
              <a:t>Módulo</a:t>
            </a:r>
            <a:r>
              <a:rPr lang="en-US" sz="4400" dirty="0">
                <a:solidFill>
                  <a:schemeClr val="accent6"/>
                </a:solidFill>
              </a:rPr>
              <a:t> de </a:t>
            </a:r>
            <a:r>
              <a:rPr lang="en-US" sz="4400" dirty="0" err="1">
                <a:solidFill>
                  <a:schemeClr val="accent6"/>
                </a:solidFill>
              </a:rPr>
              <a:t>Formación</a:t>
            </a:r>
            <a:r>
              <a:rPr lang="en-US" sz="4400" dirty="0">
                <a:solidFill>
                  <a:schemeClr val="accent6"/>
                </a:solidFill>
              </a:rPr>
              <a:t> </a:t>
            </a:r>
            <a:r>
              <a:rPr lang="en-US" sz="4400" dirty="0" err="1">
                <a:solidFill>
                  <a:schemeClr val="accent6"/>
                </a:solidFill>
              </a:rPr>
              <a:t>en</a:t>
            </a:r>
            <a:r>
              <a:rPr lang="en-US" sz="4400" dirty="0">
                <a:solidFill>
                  <a:schemeClr val="accent6"/>
                </a:solidFill>
              </a:rPr>
              <a:t> </a:t>
            </a:r>
            <a:r>
              <a:rPr lang="en-US" sz="4400" dirty="0" err="1">
                <a:solidFill>
                  <a:schemeClr val="accent6"/>
                </a:solidFill>
              </a:rPr>
              <a:t>Centros</a:t>
            </a:r>
            <a:r>
              <a:rPr lang="en-US" sz="4400" dirty="0">
                <a:solidFill>
                  <a:schemeClr val="accent6"/>
                </a:solidFill>
              </a:rPr>
              <a:t> de </a:t>
            </a:r>
            <a:r>
              <a:rPr lang="en-US" sz="4400" dirty="0" err="1">
                <a:solidFill>
                  <a:schemeClr val="accent6"/>
                </a:solidFill>
              </a:rPr>
              <a:t>Trabajo</a:t>
            </a:r>
            <a:r>
              <a:rPr lang="en-US" sz="4400" dirty="0">
                <a:solidFill>
                  <a:schemeClr val="accent6"/>
                </a:solidFill>
              </a:rPr>
              <a:t> - FCT </a:t>
            </a:r>
          </a:p>
        </p:txBody>
      </p:sp>
      <p:graphicFrame>
        <p:nvGraphicFramePr>
          <p:cNvPr id="7" name="Diagrama 6">
            <a:extLst>
              <a:ext uri="{FF2B5EF4-FFF2-40B4-BE49-F238E27FC236}">
                <a16:creationId xmlns:a16="http://schemas.microsoft.com/office/drawing/2014/main" id="{705D7FB1-DAAC-48C9-B04A-F3AB05CF1040}"/>
              </a:ext>
            </a:extLst>
          </p:cNvPr>
          <p:cNvGraphicFramePr/>
          <p:nvPr>
            <p:extLst>
              <p:ext uri="{D42A27DB-BD31-4B8C-83A1-F6EECF244321}">
                <p14:modId xmlns:p14="http://schemas.microsoft.com/office/powerpoint/2010/main" val="3669773597"/>
              </p:ext>
            </p:extLst>
          </p:nvPr>
        </p:nvGraphicFramePr>
        <p:xfrm>
          <a:off x="-99472" y="3178229"/>
          <a:ext cx="4968239" cy="74892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Marcador de contenido 2">
            <a:extLst>
              <a:ext uri="{FF2B5EF4-FFF2-40B4-BE49-F238E27FC236}">
                <a16:creationId xmlns:a16="http://schemas.microsoft.com/office/drawing/2014/main" id="{2DE1D6FD-5F2C-4CCC-AA16-6566B9C06163}"/>
              </a:ext>
            </a:extLst>
          </p:cNvPr>
          <p:cNvSpPr txBox="1">
            <a:spLocks/>
          </p:cNvSpPr>
          <p:nvPr/>
        </p:nvSpPr>
        <p:spPr>
          <a:xfrm>
            <a:off x="5770264" y="3250415"/>
            <a:ext cx="17242136" cy="7344870"/>
          </a:xfrm>
          <a:prstGeom prst="rect">
            <a:avLst/>
          </a:prstGeom>
        </p:spPr>
        <p:txBody>
          <a:bodyPr vert="horz" lIns="216896" tIns="108448" rIns="216896" bIns="108448" rtlCol="0">
            <a:normAutofit fontScale="85000" lnSpcReduction="20000"/>
          </a:bodyPr>
          <a:lstStyle>
            <a:lvl1pPr marL="0" indent="0" algn="ctr" defTabSz="1084478"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4478" indent="0" algn="ctr" defTabSz="1084478" rtl="0" eaLnBrk="1" latinLnBrk="0" hangingPunct="1">
              <a:spcBef>
                <a:spcPct val="20000"/>
              </a:spcBef>
              <a:buFont typeface="Arial"/>
              <a:buNone/>
              <a:defRPr sz="6600" kern="1200">
                <a:solidFill>
                  <a:schemeClr val="tx1">
                    <a:tint val="75000"/>
                  </a:schemeClr>
                </a:solidFill>
                <a:latin typeface="+mn-lt"/>
                <a:ea typeface="+mn-ea"/>
                <a:cs typeface="+mn-cs"/>
              </a:defRPr>
            </a:lvl2pPr>
            <a:lvl3pPr marL="2168957" indent="0" algn="ctr" defTabSz="1084478"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53435"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4pPr>
            <a:lvl5pPr marL="4337914"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5pPr>
            <a:lvl6pPr marL="5422392"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6pPr>
            <a:lvl7pPr marL="6506870"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7pPr>
            <a:lvl8pPr marL="7591349"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8pPr>
            <a:lvl9pPr marL="8675827"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9pPr>
          </a:lstStyle>
          <a:p>
            <a:pPr algn="just"/>
            <a:r>
              <a:rPr lang="es-EC" sz="3600" dirty="0">
                <a:solidFill>
                  <a:schemeClr val="tx1">
                    <a:lumMod val="65000"/>
                    <a:lumOff val="35000"/>
                  </a:schemeClr>
                </a:solidFill>
                <a:latin typeface="Calibri" panose="020F0502020204030204" pitchFamily="34" charset="0"/>
                <a:cs typeface="Times New Roman" panose="02020603050405020304" pitchFamily="18" charset="0"/>
              </a:rPr>
              <a:t>Las autoridades de la I.E. junto con la comisión del FCT deberán realizar acercamientos con las empresas u organizaciones del sector.</a:t>
            </a:r>
          </a:p>
          <a:p>
            <a:pPr algn="just"/>
            <a:endParaRPr lang="es-EC" sz="3600" b="1" dirty="0">
              <a:solidFill>
                <a:schemeClr val="tx1">
                  <a:lumMod val="65000"/>
                  <a:lumOff val="35000"/>
                </a:schemeClr>
              </a:solidFill>
              <a:latin typeface="Calibri" panose="020F0502020204030204" pitchFamily="34" charset="0"/>
              <a:cs typeface="Times New Roman" panose="02020603050405020304" pitchFamily="18" charset="0"/>
            </a:endParaRPr>
          </a:p>
          <a:p>
            <a:pPr algn="just"/>
            <a:r>
              <a:rPr lang="es-EC" sz="3600" b="1" dirty="0">
                <a:solidFill>
                  <a:schemeClr val="tx1">
                    <a:lumMod val="75000"/>
                    <a:lumOff val="25000"/>
                  </a:schemeClr>
                </a:solidFill>
                <a:latin typeface="Calibri" panose="020F0502020204030204" pitchFamily="34" charset="0"/>
                <a:cs typeface="Times New Roman" panose="02020603050405020304" pitchFamily="18" charset="0"/>
              </a:rPr>
              <a:t>COMISIÓN FCT</a:t>
            </a:r>
          </a:p>
          <a:p>
            <a:pPr marL="342900" indent="-342900" algn="just">
              <a:buFont typeface="Wingdings" panose="05000000000000000000" pitchFamily="2" charset="2"/>
              <a:buChar char="ü"/>
            </a:pPr>
            <a:endParaRPr lang="es-EC" sz="36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Establecer con la entidad receptora los protocolos de bioseguridad emitidas por el COE Nacional y cantonal que garanticen la seguridad de los y las estudiantes. </a:t>
            </a:r>
          </a:p>
          <a:p>
            <a:pPr marL="342900" indent="-342900" algn="just">
              <a:buFont typeface="Wingdings" panose="05000000000000000000" pitchFamily="2" charset="2"/>
              <a:buChar char="ü"/>
            </a:pPr>
            <a:endParaRPr lang="es-EC" sz="36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Contar con un documento de compromiso de la entidad receptora y el establecimiento educativo para la ejecución de las prácticas estudiantiles.</a:t>
            </a:r>
          </a:p>
          <a:p>
            <a:pPr marL="342900" indent="-342900" algn="just">
              <a:buFont typeface="Wingdings" panose="05000000000000000000" pitchFamily="2" charset="2"/>
              <a:buChar char="ü"/>
            </a:pPr>
            <a:endParaRPr lang="es-EC" sz="36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Dar seguimiento y acompañamiento al cumplimiento del programa formativo. </a:t>
            </a:r>
          </a:p>
          <a:p>
            <a:pPr marL="342900" indent="-342900" algn="just">
              <a:buFont typeface="Wingdings" panose="05000000000000000000" pitchFamily="2" charset="2"/>
              <a:buChar char="ü"/>
            </a:pPr>
            <a:endParaRPr lang="es-EC" sz="36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Una vez concluidas las prácticas estudiantiles, gestionar con las entidades receptoras la emisión de los respectivos certificados de cumplimiento del Módulo de FCT.</a:t>
            </a:r>
          </a:p>
        </p:txBody>
      </p:sp>
      <p:cxnSp>
        <p:nvCxnSpPr>
          <p:cNvPr id="15" name="Conector recto 14">
            <a:extLst>
              <a:ext uri="{FF2B5EF4-FFF2-40B4-BE49-F238E27FC236}">
                <a16:creationId xmlns:a16="http://schemas.microsoft.com/office/drawing/2014/main" id="{0A8BB564-515D-4BAC-957E-9D522F0A1333}"/>
              </a:ext>
            </a:extLst>
          </p:cNvPr>
          <p:cNvCxnSpPr>
            <a:cxnSpLocks/>
          </p:cNvCxnSpPr>
          <p:nvPr/>
        </p:nvCxnSpPr>
        <p:spPr>
          <a:xfrm>
            <a:off x="5425440" y="2804160"/>
            <a:ext cx="0" cy="8017383"/>
          </a:xfrm>
          <a:prstGeom prst="line">
            <a:avLst/>
          </a:prstGeom>
          <a:ln w="9525" cap="flat" cmpd="sng" algn="ctr">
            <a:solidFill>
              <a:schemeClr val="dk1"/>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592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8B40DD51-B5DE-4EA6-A050-C4BDB34C5D12}"/>
              </a:ext>
            </a:extLst>
          </p:cNvPr>
          <p:cNvSpPr/>
          <p:nvPr/>
        </p:nvSpPr>
        <p:spPr>
          <a:xfrm>
            <a:off x="874225" y="1688948"/>
            <a:ext cx="3260035" cy="934278"/>
          </a:xfrm>
          <a:prstGeom prst="roundRect">
            <a:avLst/>
          </a:prstGeom>
          <a:ln w="28575">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Escenario 2</a:t>
            </a:r>
          </a:p>
        </p:txBody>
      </p:sp>
      <p:sp>
        <p:nvSpPr>
          <p:cNvPr id="2" name="Title 1"/>
          <p:cNvSpPr>
            <a:spLocks noGrp="1"/>
          </p:cNvSpPr>
          <p:nvPr>
            <p:ph type="ctrTitle"/>
          </p:nvPr>
        </p:nvSpPr>
        <p:spPr>
          <a:xfrm>
            <a:off x="8159611" y="-754224"/>
            <a:ext cx="15524923" cy="2940050"/>
          </a:xfrm>
        </p:spPr>
        <p:txBody>
          <a:bodyPr>
            <a:normAutofit/>
          </a:bodyPr>
          <a:lstStyle/>
          <a:p>
            <a:pPr algn="r"/>
            <a:r>
              <a:rPr lang="en-US" sz="4400" dirty="0" err="1">
                <a:solidFill>
                  <a:schemeClr val="accent6"/>
                </a:solidFill>
              </a:rPr>
              <a:t>Módulo</a:t>
            </a:r>
            <a:r>
              <a:rPr lang="en-US" sz="4400" dirty="0">
                <a:solidFill>
                  <a:schemeClr val="accent6"/>
                </a:solidFill>
              </a:rPr>
              <a:t> de </a:t>
            </a:r>
            <a:r>
              <a:rPr lang="en-US" sz="4400" dirty="0" err="1">
                <a:solidFill>
                  <a:schemeClr val="accent6"/>
                </a:solidFill>
              </a:rPr>
              <a:t>Formación</a:t>
            </a:r>
            <a:r>
              <a:rPr lang="en-US" sz="4400" dirty="0">
                <a:solidFill>
                  <a:schemeClr val="accent6"/>
                </a:solidFill>
              </a:rPr>
              <a:t> </a:t>
            </a:r>
            <a:r>
              <a:rPr lang="en-US" sz="4400" dirty="0" err="1">
                <a:solidFill>
                  <a:schemeClr val="accent6"/>
                </a:solidFill>
              </a:rPr>
              <a:t>en</a:t>
            </a:r>
            <a:r>
              <a:rPr lang="en-US" sz="4400" dirty="0">
                <a:solidFill>
                  <a:schemeClr val="accent6"/>
                </a:solidFill>
              </a:rPr>
              <a:t> </a:t>
            </a:r>
            <a:r>
              <a:rPr lang="en-US" sz="4400" dirty="0" err="1">
                <a:solidFill>
                  <a:schemeClr val="accent6"/>
                </a:solidFill>
              </a:rPr>
              <a:t>Centros</a:t>
            </a:r>
            <a:r>
              <a:rPr lang="en-US" sz="4400" dirty="0">
                <a:solidFill>
                  <a:schemeClr val="accent6"/>
                </a:solidFill>
              </a:rPr>
              <a:t> de </a:t>
            </a:r>
            <a:r>
              <a:rPr lang="en-US" sz="4400" dirty="0" err="1">
                <a:solidFill>
                  <a:schemeClr val="accent6"/>
                </a:solidFill>
              </a:rPr>
              <a:t>Trabajo</a:t>
            </a:r>
            <a:r>
              <a:rPr lang="en-US" sz="4400" dirty="0">
                <a:solidFill>
                  <a:schemeClr val="accent6"/>
                </a:solidFill>
              </a:rPr>
              <a:t> - FCT </a:t>
            </a:r>
          </a:p>
        </p:txBody>
      </p:sp>
      <p:graphicFrame>
        <p:nvGraphicFramePr>
          <p:cNvPr id="7" name="Diagrama 6">
            <a:extLst>
              <a:ext uri="{FF2B5EF4-FFF2-40B4-BE49-F238E27FC236}">
                <a16:creationId xmlns:a16="http://schemas.microsoft.com/office/drawing/2014/main" id="{705D7FB1-DAAC-48C9-B04A-F3AB05CF1040}"/>
              </a:ext>
            </a:extLst>
          </p:cNvPr>
          <p:cNvGraphicFramePr/>
          <p:nvPr>
            <p:extLst>
              <p:ext uri="{D42A27DB-BD31-4B8C-83A1-F6EECF244321}">
                <p14:modId xmlns:p14="http://schemas.microsoft.com/office/powerpoint/2010/main" val="1593960442"/>
              </p:ext>
            </p:extLst>
          </p:nvPr>
        </p:nvGraphicFramePr>
        <p:xfrm>
          <a:off x="56223" y="2623226"/>
          <a:ext cx="4896038" cy="81983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Marcador de contenido 2">
            <a:extLst>
              <a:ext uri="{FF2B5EF4-FFF2-40B4-BE49-F238E27FC236}">
                <a16:creationId xmlns:a16="http://schemas.microsoft.com/office/drawing/2014/main" id="{D4942DB6-67D1-45A7-A1DD-6D45BE9ABFAE}"/>
              </a:ext>
            </a:extLst>
          </p:cNvPr>
          <p:cNvSpPr txBox="1">
            <a:spLocks/>
          </p:cNvSpPr>
          <p:nvPr/>
        </p:nvSpPr>
        <p:spPr>
          <a:xfrm>
            <a:off x="5556903" y="1860090"/>
            <a:ext cx="18156535" cy="9995820"/>
          </a:xfrm>
          <a:prstGeom prst="rect">
            <a:avLst/>
          </a:prstGeom>
        </p:spPr>
        <p:txBody>
          <a:bodyPr vert="horz" lIns="216896" tIns="108448" rIns="216896" bIns="108448" rtlCol="0">
            <a:normAutofit fontScale="70000" lnSpcReduction="20000"/>
          </a:bodyPr>
          <a:lstStyle>
            <a:lvl1pPr marL="0" indent="0" algn="ctr" defTabSz="1084478"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4478" indent="0" algn="ctr" defTabSz="1084478" rtl="0" eaLnBrk="1" latinLnBrk="0" hangingPunct="1">
              <a:spcBef>
                <a:spcPct val="20000"/>
              </a:spcBef>
              <a:buFont typeface="Arial"/>
              <a:buNone/>
              <a:defRPr sz="6600" kern="1200">
                <a:solidFill>
                  <a:schemeClr val="tx1">
                    <a:tint val="75000"/>
                  </a:schemeClr>
                </a:solidFill>
                <a:latin typeface="+mn-lt"/>
                <a:ea typeface="+mn-ea"/>
                <a:cs typeface="+mn-cs"/>
              </a:defRPr>
            </a:lvl2pPr>
            <a:lvl3pPr marL="2168957" indent="0" algn="ctr" defTabSz="1084478"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53435"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4pPr>
            <a:lvl5pPr marL="4337914"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5pPr>
            <a:lvl6pPr marL="5422392"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6pPr>
            <a:lvl7pPr marL="6506870"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7pPr>
            <a:lvl8pPr marL="7591349"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8pPr>
            <a:lvl9pPr marL="8675827" indent="0" algn="ctr" defTabSz="1084478" rtl="0" eaLnBrk="1" latinLnBrk="0" hangingPunct="1">
              <a:spcBef>
                <a:spcPct val="20000"/>
              </a:spcBef>
              <a:buFont typeface="Arial"/>
              <a:buNone/>
              <a:defRPr sz="4700" kern="1200">
                <a:solidFill>
                  <a:schemeClr val="tx1">
                    <a:tint val="75000"/>
                  </a:schemeClr>
                </a:solidFill>
                <a:latin typeface="+mn-lt"/>
                <a:ea typeface="+mn-ea"/>
                <a:cs typeface="+mn-cs"/>
              </a:defRPr>
            </a:lvl9pPr>
          </a:lstStyle>
          <a:p>
            <a:pPr algn="just"/>
            <a:r>
              <a:rPr lang="es-EC" sz="3600" dirty="0">
                <a:solidFill>
                  <a:schemeClr val="tx1">
                    <a:lumMod val="65000"/>
                    <a:lumOff val="35000"/>
                  </a:schemeClr>
                </a:solidFill>
                <a:latin typeface="Calibri" panose="020F0502020204030204" pitchFamily="34" charset="0"/>
                <a:cs typeface="Times New Roman" panose="02020603050405020304" pitchFamily="18" charset="0"/>
              </a:rPr>
              <a:t>Las autoridades de la I.E. junto con la comisión del FCT plantearán un proyecto de prácticas estudiantiles que justifique  las actividades formativo-productivas.</a:t>
            </a:r>
          </a:p>
          <a:p>
            <a:pPr algn="just"/>
            <a:endParaRPr lang="es-EC" sz="3600" dirty="0">
              <a:solidFill>
                <a:schemeClr val="tx1">
                  <a:lumMod val="65000"/>
                  <a:lumOff val="35000"/>
                </a:schemeClr>
              </a:solidFill>
              <a:latin typeface="Calibri" panose="020F0502020204030204" pitchFamily="34" charset="0"/>
              <a:cs typeface="Times New Roman" panose="02020603050405020304" pitchFamily="18" charset="0"/>
            </a:endParaRPr>
          </a:p>
          <a:p>
            <a:pPr algn="just"/>
            <a:r>
              <a:rPr lang="es-EC" sz="3600" dirty="0">
                <a:solidFill>
                  <a:schemeClr val="tx1">
                    <a:lumMod val="65000"/>
                    <a:lumOff val="35000"/>
                  </a:schemeClr>
                </a:solidFill>
                <a:latin typeface="Calibri" panose="020F0502020204030204" pitchFamily="34" charset="0"/>
                <a:cs typeface="Times New Roman" panose="02020603050405020304" pitchFamily="18" charset="0"/>
              </a:rPr>
              <a:t> </a:t>
            </a:r>
            <a:r>
              <a:rPr lang="es-EC" sz="3600" b="1" dirty="0">
                <a:solidFill>
                  <a:schemeClr val="tx1">
                    <a:lumMod val="75000"/>
                    <a:lumOff val="25000"/>
                  </a:schemeClr>
                </a:solidFill>
                <a:latin typeface="Calibri" panose="020F0502020204030204" pitchFamily="34" charset="0"/>
                <a:cs typeface="Times New Roman" panose="02020603050405020304" pitchFamily="18" charset="0"/>
              </a:rPr>
              <a:t>EL PROYECTO DEBE CONTAR CON:</a:t>
            </a:r>
          </a:p>
          <a:p>
            <a:pPr marL="974725" algn="just"/>
            <a:r>
              <a:rPr lang="es-EC" sz="3600" b="1" dirty="0">
                <a:solidFill>
                  <a:schemeClr val="tx1">
                    <a:lumMod val="65000"/>
                    <a:lumOff val="35000"/>
                  </a:schemeClr>
                </a:solidFill>
                <a:latin typeface="Calibri" panose="020F0502020204030204" pitchFamily="34" charset="0"/>
                <a:cs typeface="Times New Roman" panose="02020603050405020304" pitchFamily="18" charset="0"/>
              </a:rPr>
              <a:t>-</a:t>
            </a:r>
            <a:r>
              <a:rPr lang="es-EC" sz="3600" dirty="0">
                <a:solidFill>
                  <a:schemeClr val="tx1">
                    <a:lumMod val="65000"/>
                    <a:lumOff val="35000"/>
                  </a:schemeClr>
                </a:solidFill>
                <a:latin typeface="Calibri" panose="020F0502020204030204" pitchFamily="34" charset="0"/>
                <a:cs typeface="Times New Roman" panose="02020603050405020304" pitchFamily="18" charset="0"/>
              </a:rPr>
              <a:t>Plan de trabajo donde se detalle las actividades, tiempos y horas de las prácticas en los talleres/granjas de las I.E.</a:t>
            </a:r>
          </a:p>
          <a:p>
            <a:pPr marL="974725" algn="just"/>
            <a:r>
              <a:rPr lang="es-EC" sz="3600" dirty="0">
                <a:solidFill>
                  <a:schemeClr val="tx1">
                    <a:lumMod val="65000"/>
                    <a:lumOff val="35000"/>
                  </a:schemeClr>
                </a:solidFill>
                <a:latin typeface="Calibri" panose="020F0502020204030204" pitchFamily="34" charset="0"/>
                <a:cs typeface="Times New Roman" panose="02020603050405020304" pitchFamily="18" charset="0"/>
              </a:rPr>
              <a:t>-Instrumentos de apoyo, seguimiento y evaluación de las prácticas estudiantiles.</a:t>
            </a:r>
          </a:p>
          <a:p>
            <a:pPr marL="974725" algn="just"/>
            <a:r>
              <a:rPr lang="es-EC" sz="3600" dirty="0">
                <a:solidFill>
                  <a:schemeClr val="tx1">
                    <a:lumMod val="65000"/>
                    <a:lumOff val="35000"/>
                  </a:schemeClr>
                </a:solidFill>
                <a:latin typeface="Calibri" panose="020F0502020204030204" pitchFamily="34" charset="0"/>
                <a:cs typeface="Times New Roman" panose="02020603050405020304" pitchFamily="18" charset="0"/>
              </a:rPr>
              <a:t>-Ampliación de los protocolos de bioseguridad emitidas por el COE Cantonal y Nacional que garanticen la seguridad de los y las estudiantes.</a:t>
            </a:r>
          </a:p>
          <a:p>
            <a:pPr algn="just"/>
            <a:endParaRPr lang="es-EC" sz="3600" b="1" dirty="0">
              <a:solidFill>
                <a:schemeClr val="tx1">
                  <a:lumMod val="65000"/>
                  <a:lumOff val="35000"/>
                </a:schemeClr>
              </a:solidFill>
              <a:latin typeface="Calibri" panose="020F0502020204030204" pitchFamily="34" charset="0"/>
              <a:cs typeface="Times New Roman" panose="02020603050405020304" pitchFamily="18" charset="0"/>
            </a:endParaRPr>
          </a:p>
          <a:p>
            <a:pPr algn="just"/>
            <a:r>
              <a:rPr lang="es-EC" sz="3600" b="1" dirty="0">
                <a:solidFill>
                  <a:schemeClr val="tx1">
                    <a:lumMod val="75000"/>
                    <a:lumOff val="25000"/>
                  </a:schemeClr>
                </a:solidFill>
                <a:latin typeface="Calibri" panose="020F0502020204030204" pitchFamily="34" charset="0"/>
                <a:cs typeface="Times New Roman" panose="02020603050405020304" pitchFamily="18" charset="0"/>
              </a:rPr>
              <a:t>COMISIÓN FCT</a:t>
            </a:r>
          </a:p>
          <a:p>
            <a:pPr algn="just"/>
            <a:endParaRPr lang="es-EC" sz="36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Este proyecto deberá estar elaborado hasta una semana antes de terminar el primer quimestre. </a:t>
            </a:r>
          </a:p>
          <a:p>
            <a:pPr marL="342900" indent="-342900" algn="just">
              <a:buFont typeface="Wingdings" panose="05000000000000000000" pitchFamily="2" charset="2"/>
              <a:buChar char="ü"/>
            </a:pPr>
            <a:endParaRPr lang="es-EC" sz="36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La Comisión de FCT de las instituciones educativas que no dispongan de infraestructura y equipamiento necesario, podrá gestionar en otras instituciones educativas de Bachillerato Técnico que si dispongan.</a:t>
            </a:r>
          </a:p>
          <a:p>
            <a:pPr marL="342900" indent="-342900" algn="just">
              <a:buFont typeface="Wingdings" panose="05000000000000000000" pitchFamily="2" charset="2"/>
              <a:buChar char="ü"/>
            </a:pPr>
            <a:endParaRPr lang="es-EC" sz="36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Junto con los Docentes Técnicos, elaborarán un cronograma para la ejecución de las 100 horas de prácticas. </a:t>
            </a:r>
          </a:p>
          <a:p>
            <a:pPr marL="342900" indent="-342900" algn="just">
              <a:buFont typeface="Wingdings" panose="05000000000000000000" pitchFamily="2" charset="2"/>
              <a:buChar char="ü"/>
            </a:pPr>
            <a:endParaRPr lang="es-EC" sz="36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La institución educativa presentará a la Dirección Distrital correspondiente el Proyecto de Prácticas Estudiantiles.</a:t>
            </a:r>
          </a:p>
          <a:p>
            <a:pPr marL="342900" indent="-342900" algn="just">
              <a:buFont typeface="Wingdings" panose="05000000000000000000" pitchFamily="2" charset="2"/>
              <a:buChar char="ü"/>
            </a:pPr>
            <a:endParaRPr lang="es-EC" sz="3600" dirty="0">
              <a:solidFill>
                <a:schemeClr val="tx1">
                  <a:lumMod val="65000"/>
                  <a:lumOff val="35000"/>
                </a:schemeClr>
              </a:solidFill>
              <a:latin typeface="Calibri" panose="020F0502020204030204" pitchFamily="34" charset="0"/>
              <a:cs typeface="Times New Roman" panose="02020603050405020304" pitchFamily="18" charset="0"/>
            </a:endParaRPr>
          </a:p>
          <a:p>
            <a:pPr algn="just"/>
            <a:r>
              <a:rPr lang="es-EC" sz="3600" b="1" dirty="0">
                <a:solidFill>
                  <a:schemeClr val="tx1">
                    <a:lumMod val="75000"/>
                    <a:lumOff val="25000"/>
                  </a:schemeClr>
                </a:solidFill>
                <a:latin typeface="Calibri" panose="020F0502020204030204" pitchFamily="34" charset="0"/>
                <a:cs typeface="Times New Roman" panose="02020603050405020304" pitchFamily="18" charset="0"/>
              </a:rPr>
              <a:t>AUTORIDADES INSTITUCIÓN EDUCATIVA</a:t>
            </a: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Designar docentes técnicos como tutores para dar acompañamiento y seguimiento a las prácticas de FCT.</a:t>
            </a:r>
          </a:p>
          <a:p>
            <a:pPr marL="342900" indent="-342900" algn="just">
              <a:buFont typeface="Wingdings" panose="05000000000000000000" pitchFamily="2" charset="2"/>
              <a:buChar char="ü"/>
            </a:pPr>
            <a:endParaRPr lang="es-EC" sz="36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s-EC" sz="3600" dirty="0">
                <a:solidFill>
                  <a:schemeClr val="tx1">
                    <a:lumMod val="65000"/>
                    <a:lumOff val="35000"/>
                  </a:schemeClr>
                </a:solidFill>
                <a:latin typeface="Calibri" panose="020F0502020204030204" pitchFamily="34" charset="0"/>
                <a:cs typeface="Times New Roman" panose="02020603050405020304" pitchFamily="18" charset="0"/>
              </a:rPr>
              <a:t>Una vez concluidas las prácticas de FCT , las autoridades deben emitir los respectivos certificados de cumplimiento del módulo de FCT.</a:t>
            </a:r>
          </a:p>
        </p:txBody>
      </p:sp>
      <p:cxnSp>
        <p:nvCxnSpPr>
          <p:cNvPr id="4" name="Conector recto 3">
            <a:extLst>
              <a:ext uri="{FF2B5EF4-FFF2-40B4-BE49-F238E27FC236}">
                <a16:creationId xmlns:a16="http://schemas.microsoft.com/office/drawing/2014/main" id="{325FB8A7-2F7B-4C86-B695-3F4C1A8A077D}"/>
              </a:ext>
            </a:extLst>
          </p:cNvPr>
          <p:cNvCxnSpPr/>
          <p:nvPr/>
        </p:nvCxnSpPr>
        <p:spPr>
          <a:xfrm>
            <a:off x="5425440" y="1860090"/>
            <a:ext cx="0" cy="8961453"/>
          </a:xfrm>
          <a:prstGeom prst="line">
            <a:avLst/>
          </a:prstGeom>
          <a:ln w="9525" cap="flat" cmpd="sng" algn="ctr">
            <a:solidFill>
              <a:schemeClr val="dk1"/>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27828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497</TotalTime>
  <Words>1367</Words>
  <Application>Microsoft Office PowerPoint</Application>
  <PresentationFormat>Personalizado</PresentationFormat>
  <Paragraphs>244</Paragraphs>
  <Slides>15</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Cambria</vt:lpstr>
      <vt:lpstr>Times New Roman</vt:lpstr>
      <vt:lpstr>Wingdings</vt:lpstr>
      <vt:lpstr>Office Theme</vt:lpstr>
      <vt:lpstr>SUBCRETARIA DE EDUCACIÓN ESPECIALIZADA E INCLUSIVA </vt:lpstr>
      <vt:lpstr>Bachillerato Técnico</vt:lpstr>
      <vt:lpstr>La formación técnica</vt:lpstr>
      <vt:lpstr>Modulo de Formación en Centros de Trabajo - FCT </vt:lpstr>
      <vt:lpstr>Modulo de Formación en Centros de Trabajo - FCT </vt:lpstr>
      <vt:lpstr>Módulo de Formación en Centros de Trabajo - FCT </vt:lpstr>
      <vt:lpstr>Modulo de Formación en Centros de Trabajo - FCT </vt:lpstr>
      <vt:lpstr>Módulo de Formación en Centros de Trabajo - FCT </vt:lpstr>
      <vt:lpstr>Módulo de Formación en Centros de Trabajo - FCT </vt:lpstr>
      <vt:lpstr>Modulo de Formación en Centros de Trabajo - FCT </vt:lpstr>
      <vt:lpstr>Módulo de Formación en Centros de Trabajo - FCT </vt:lpstr>
      <vt:lpstr>Módulo de Formación en Centros de Trabajo - FCT </vt:lpstr>
      <vt:lpstr>Módulo de Formación en Centros de Trabajo - FCT </vt:lpstr>
      <vt:lpstr>Módulo de Formación en Centros de Trabajo - FCT </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Administrador</dc:creator>
  <cp:lastModifiedBy>Windows User</cp:lastModifiedBy>
  <cp:revision>42</cp:revision>
  <dcterms:created xsi:type="dcterms:W3CDTF">2020-03-16T17:31:32Z</dcterms:created>
  <dcterms:modified xsi:type="dcterms:W3CDTF">2020-10-22T15:18:57Z</dcterms:modified>
</cp:coreProperties>
</file>