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6" r:id="rId4"/>
    <p:sldId id="277" r:id="rId5"/>
    <p:sldId id="284" r:id="rId6"/>
    <p:sldId id="286" r:id="rId7"/>
    <p:sldId id="285" r:id="rId8"/>
    <p:sldId id="273" r:id="rId9"/>
    <p:sldId id="257" r:id="rId10"/>
    <p:sldId id="274" r:id="rId11"/>
    <p:sldId id="271" r:id="rId12"/>
    <p:sldId id="272" r:id="rId13"/>
    <p:sldId id="275" r:id="rId14"/>
    <p:sldId id="278" r:id="rId15"/>
    <p:sldId id="279" r:id="rId16"/>
    <p:sldId id="281" r:id="rId17"/>
    <p:sldId id="282" r:id="rId18"/>
    <p:sldId id="283" r:id="rId19"/>
    <p:sldId id="287" r:id="rId20"/>
    <p:sldId id="288" r:id="rId21"/>
    <p:sldId id="291" r:id="rId22"/>
    <p:sldId id="292" r:id="rId23"/>
    <p:sldId id="293" r:id="rId24"/>
    <p:sldId id="294" r:id="rId25"/>
    <p:sldId id="295" r:id="rId26"/>
    <p:sldId id="289" r:id="rId27"/>
    <p:sldId id="296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136FCC"/>
    <a:srgbClr val="002060"/>
    <a:srgbClr val="8BB230"/>
    <a:srgbClr val="136ECC"/>
    <a:srgbClr val="385723"/>
    <a:srgbClr val="FFC000"/>
    <a:srgbClr val="D9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iessantodomingo.org/MoPr/4_gestin_de_aulas.html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hyperlink" Target="https://www.ffis.es/ManualUsuarioAulaFFIS2019/index.html" TargetMode="External"/><Relationship Id="rId1" Type="http://schemas.openxmlformats.org/officeDocument/2006/relationships/image" Target="../media/image3.png"/><Relationship Id="rId6" Type="http://schemas.openxmlformats.org/officeDocument/2006/relationships/hyperlink" Target="http://rincondelemprendedor.es/curso-para-la-elaboracion-de-un-plan-de-negocios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academiajaf.com/como/component/k2/item/5-importancia-etapa-planificacion-proyecto-investigacion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luisangelmaggi.blogspot.com/2010/10/ex-alumnos-de-don-bosco-rosario-1896.html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s://wils.hypotheses.org/819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www.aytosanlorenzo.es/actualidad/educacion/san-lorenzo-conmemora-el-dia-mundial-de-la-dislexia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drive.google.com/file/d/1KtI1al8dlyFCn9Wx8F5Kd6EVplaWpgfW/view?usp=sharing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descargas.intef.es/cedec/proyectoedia/guias/contenidos/guia_rea_exe/index.html" TargetMode="External"/><Relationship Id="rId1" Type="http://schemas.openxmlformats.org/officeDocument/2006/relationships/hyperlink" Target="https://youtu.be/jEycT_dKeII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iessantodomingo.org/MoPr/4_gestin_de_aulas.html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hyperlink" Target="https://www.ffis.es/ManualUsuarioAulaFFIS2019/index.html" TargetMode="External"/><Relationship Id="rId1" Type="http://schemas.openxmlformats.org/officeDocument/2006/relationships/image" Target="../media/image3.png"/><Relationship Id="rId6" Type="http://schemas.openxmlformats.org/officeDocument/2006/relationships/hyperlink" Target="http://rincondelemprendedor.es/curso-para-la-elaboracion-de-un-plan-de-negocios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academiajaf.com/como/component/k2/item/5-importancia-etapa-planificacion-proyecto-investigacion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luisangelmaggi.blogspot.com/2010/10/ex-alumnos-de-don-bosco-rosario-1896.html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s://wils.hypotheses.org/819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www.aytosanlorenzo.es/actualidad/educacion/san-lorenzo-conmemora-el-dia-mundial-de-la-dislexia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drive.google.com/file/d/1KtI1al8dlyFCn9Wx8F5Kd6EVplaWpgfW/view?usp=sharing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descargas.intef.es/cedec/proyectoedia/guias/contenidos/guia_rea_exe/index.html" TargetMode="External"/><Relationship Id="rId1" Type="http://schemas.openxmlformats.org/officeDocument/2006/relationships/hyperlink" Target="https://youtu.be/jEycT_dKeI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1D7C0-A6D2-4511-B082-EC6554301F3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A72FC84-098F-49B3-8454-47183E99CCA9}">
      <dgm:prSet phldrT="[Text]"/>
      <dgm:spPr/>
      <dgm:t>
        <a:bodyPr/>
        <a:lstStyle/>
        <a:p>
          <a:pPr algn="l"/>
          <a:r>
            <a:rPr lang="es-ES" dirty="0"/>
            <a:t>1. Planificación inicio periodo lectivo </a:t>
          </a:r>
          <a:endParaRPr lang="es-EC" dirty="0"/>
        </a:p>
      </dgm:t>
    </dgm:pt>
    <dgm:pt modelId="{23F0598F-6E90-41D4-8177-DCC618FD86C2}" type="parTrans" cxnId="{79316541-561A-44FE-B5B9-B77DA4778955}">
      <dgm:prSet/>
      <dgm:spPr/>
      <dgm:t>
        <a:bodyPr/>
        <a:lstStyle/>
        <a:p>
          <a:endParaRPr lang="es-EC"/>
        </a:p>
      </dgm:t>
    </dgm:pt>
    <dgm:pt modelId="{AB297E8D-57AF-4304-A76C-0D0AB9127485}" type="sibTrans" cxnId="{79316541-561A-44FE-B5B9-B77DA4778955}">
      <dgm:prSet/>
      <dgm:spPr/>
      <dgm:t>
        <a:bodyPr/>
        <a:lstStyle/>
        <a:p>
          <a:endParaRPr lang="es-EC"/>
        </a:p>
      </dgm:t>
    </dgm:pt>
    <dgm:pt modelId="{C7BF2017-3EC4-4348-A0E1-4ED13796D9F5}">
      <dgm:prSet phldrT="[Text]"/>
      <dgm:spPr/>
      <dgm:t>
        <a:bodyPr/>
        <a:lstStyle/>
        <a:p>
          <a:pPr algn="l"/>
          <a:r>
            <a:rPr lang="es-ES" dirty="0"/>
            <a:t>2. Organización del Aula Virtual</a:t>
          </a:r>
          <a:endParaRPr lang="es-EC" dirty="0"/>
        </a:p>
      </dgm:t>
    </dgm:pt>
    <dgm:pt modelId="{A3AFBCD8-6BE8-4CD0-AA37-0F58108FEC49}" type="parTrans" cxnId="{23BE7068-7685-42BC-BB2E-380153019B29}">
      <dgm:prSet/>
      <dgm:spPr/>
      <dgm:t>
        <a:bodyPr/>
        <a:lstStyle/>
        <a:p>
          <a:endParaRPr lang="es-EC"/>
        </a:p>
      </dgm:t>
    </dgm:pt>
    <dgm:pt modelId="{FE86F3B7-51DB-49ED-AC6D-4B731D48F9CE}" type="sibTrans" cxnId="{23BE7068-7685-42BC-BB2E-380153019B29}">
      <dgm:prSet/>
      <dgm:spPr/>
      <dgm:t>
        <a:bodyPr/>
        <a:lstStyle/>
        <a:p>
          <a:endParaRPr lang="es-EC"/>
        </a:p>
      </dgm:t>
    </dgm:pt>
    <dgm:pt modelId="{054CF226-6AF0-48C0-A76A-F50F6284E114}">
      <dgm:prSet phldrT="[Text]"/>
      <dgm:spPr/>
      <dgm:t>
        <a:bodyPr/>
        <a:lstStyle/>
        <a:p>
          <a:pPr algn="l"/>
          <a:r>
            <a:rPr lang="es-ES" dirty="0"/>
            <a:t>4. Actividades y Recursos</a:t>
          </a:r>
          <a:endParaRPr lang="es-EC" dirty="0"/>
        </a:p>
      </dgm:t>
    </dgm:pt>
    <dgm:pt modelId="{BFE378C7-6025-4AD0-9323-8D69104D834B}" type="parTrans" cxnId="{F1E0E889-6834-4DF5-9B59-DF5A7A3A0651}">
      <dgm:prSet/>
      <dgm:spPr/>
      <dgm:t>
        <a:bodyPr/>
        <a:lstStyle/>
        <a:p>
          <a:endParaRPr lang="es-EC"/>
        </a:p>
      </dgm:t>
    </dgm:pt>
    <dgm:pt modelId="{84AD1455-868D-4D0A-984E-44AB14394611}" type="sibTrans" cxnId="{F1E0E889-6834-4DF5-9B59-DF5A7A3A0651}">
      <dgm:prSet/>
      <dgm:spPr/>
      <dgm:t>
        <a:bodyPr/>
        <a:lstStyle/>
        <a:p>
          <a:endParaRPr lang="es-EC"/>
        </a:p>
      </dgm:t>
    </dgm:pt>
    <dgm:pt modelId="{3C67453E-789B-4594-BC67-A4B3F68AB26E}">
      <dgm:prSet phldrT="[Text]"/>
      <dgm:spPr/>
      <dgm:t>
        <a:bodyPr/>
        <a:lstStyle/>
        <a:p>
          <a:pPr algn="l"/>
          <a:r>
            <a:rPr lang="es-ES" dirty="0"/>
            <a:t>3. Contenido de los mosaicos</a:t>
          </a:r>
          <a:endParaRPr lang="es-EC" dirty="0"/>
        </a:p>
      </dgm:t>
    </dgm:pt>
    <dgm:pt modelId="{58A04447-DE78-48EE-A49E-B94B5A576316}" type="parTrans" cxnId="{6EA3782C-1F87-4CE3-A852-2358E95861B5}">
      <dgm:prSet/>
      <dgm:spPr/>
      <dgm:t>
        <a:bodyPr/>
        <a:lstStyle/>
        <a:p>
          <a:endParaRPr lang="es-EC"/>
        </a:p>
      </dgm:t>
    </dgm:pt>
    <dgm:pt modelId="{53981C1A-424B-4E90-819F-2FFD728173AE}" type="sibTrans" cxnId="{6EA3782C-1F87-4CE3-A852-2358E95861B5}">
      <dgm:prSet/>
      <dgm:spPr/>
      <dgm:t>
        <a:bodyPr/>
        <a:lstStyle/>
        <a:p>
          <a:endParaRPr lang="es-EC"/>
        </a:p>
      </dgm:t>
    </dgm:pt>
    <dgm:pt modelId="{3DDF4E5D-EB02-4D8E-9177-D48EBF4BB8FC}" type="pres">
      <dgm:prSet presAssocID="{BE11D7C0-A6D2-4511-B082-EC6554301F31}" presName="linearFlow" presStyleCnt="0">
        <dgm:presLayoutVars>
          <dgm:dir/>
          <dgm:resizeHandles val="exact"/>
        </dgm:presLayoutVars>
      </dgm:prSet>
      <dgm:spPr/>
    </dgm:pt>
    <dgm:pt modelId="{764DEF44-C657-4799-9D91-CF9C2E023834}" type="pres">
      <dgm:prSet presAssocID="{5A72FC84-098F-49B3-8454-47183E99CCA9}" presName="composite" presStyleCnt="0"/>
      <dgm:spPr/>
    </dgm:pt>
    <dgm:pt modelId="{73CC9558-5B55-4D68-A74E-5260BCEE4632}" type="pres">
      <dgm:prSet presAssocID="{5A72FC84-098F-49B3-8454-47183E99CCA9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0" r="-10000"/>
          </a:stretch>
        </a:blipFill>
      </dgm:spPr>
    </dgm:pt>
    <dgm:pt modelId="{F99E4D01-4D1E-428A-9196-84520D37CDB8}" type="pres">
      <dgm:prSet presAssocID="{5A72FC84-098F-49B3-8454-47183E99CCA9}" presName="txShp" presStyleLbl="node1" presStyleIdx="0" presStyleCnt="4">
        <dgm:presLayoutVars>
          <dgm:bulletEnabled val="1"/>
        </dgm:presLayoutVars>
      </dgm:prSet>
      <dgm:spPr/>
    </dgm:pt>
    <dgm:pt modelId="{566E0BD2-D37E-4529-9757-EA305EFA8B10}" type="pres">
      <dgm:prSet presAssocID="{AB297E8D-57AF-4304-A76C-0D0AB9127485}" presName="spacing" presStyleCnt="0"/>
      <dgm:spPr/>
    </dgm:pt>
    <dgm:pt modelId="{1533B881-D785-46AE-BBBD-BD87447D077A}" type="pres">
      <dgm:prSet presAssocID="{C7BF2017-3EC4-4348-A0E1-4ED13796D9F5}" presName="composite" presStyleCnt="0"/>
      <dgm:spPr/>
    </dgm:pt>
    <dgm:pt modelId="{D41EC2D5-0CF8-4BA8-BE53-51277D8884C6}" type="pres">
      <dgm:prSet presAssocID="{C7BF2017-3EC4-4348-A0E1-4ED13796D9F5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0000" r="-30000"/>
          </a:stretch>
        </a:blipFill>
      </dgm:spPr>
    </dgm:pt>
    <dgm:pt modelId="{3862569F-F968-4A07-AE84-A3E8DB7486AB}" type="pres">
      <dgm:prSet presAssocID="{C7BF2017-3EC4-4348-A0E1-4ED13796D9F5}" presName="txShp" presStyleLbl="node1" presStyleIdx="1" presStyleCnt="4">
        <dgm:presLayoutVars>
          <dgm:bulletEnabled val="1"/>
        </dgm:presLayoutVars>
      </dgm:prSet>
      <dgm:spPr/>
    </dgm:pt>
    <dgm:pt modelId="{93FD1037-816B-419B-9F08-CE19EB9AF2A9}" type="pres">
      <dgm:prSet presAssocID="{FE86F3B7-51DB-49ED-AC6D-4B731D48F9CE}" presName="spacing" presStyleCnt="0"/>
      <dgm:spPr/>
    </dgm:pt>
    <dgm:pt modelId="{0ED0B690-6451-478B-971F-A0FB7DDB5CCF}" type="pres">
      <dgm:prSet presAssocID="{3C67453E-789B-4594-BC67-A4B3F68AB26E}" presName="composite" presStyleCnt="0"/>
      <dgm:spPr/>
    </dgm:pt>
    <dgm:pt modelId="{D45FF31E-939F-4305-B613-D6C55EE240B4}" type="pres">
      <dgm:prSet presAssocID="{3C67453E-789B-4594-BC67-A4B3F68AB26E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59000" r="-59000"/>
          </a:stretch>
        </a:blipFill>
      </dgm:spPr>
    </dgm:pt>
    <dgm:pt modelId="{B034E9AC-FF33-468A-AC20-5CBFD9C1D8C6}" type="pres">
      <dgm:prSet presAssocID="{3C67453E-789B-4594-BC67-A4B3F68AB26E}" presName="txShp" presStyleLbl="node1" presStyleIdx="2" presStyleCnt="4">
        <dgm:presLayoutVars>
          <dgm:bulletEnabled val="1"/>
        </dgm:presLayoutVars>
      </dgm:prSet>
      <dgm:spPr/>
    </dgm:pt>
    <dgm:pt modelId="{00899BCB-A55A-4FAF-8D73-CC20912DCF65}" type="pres">
      <dgm:prSet presAssocID="{53981C1A-424B-4E90-819F-2FFD728173AE}" presName="spacing" presStyleCnt="0"/>
      <dgm:spPr/>
    </dgm:pt>
    <dgm:pt modelId="{BF7055C9-4EE8-49CB-BEBD-A43CBEFD9D46}" type="pres">
      <dgm:prSet presAssocID="{054CF226-6AF0-48C0-A76A-F50F6284E114}" presName="composite" presStyleCnt="0"/>
      <dgm:spPr/>
    </dgm:pt>
    <dgm:pt modelId="{6BAAFC67-9196-4BC8-8208-A7B9B5C10BBB}" type="pres">
      <dgm:prSet presAssocID="{054CF226-6AF0-48C0-A76A-F50F6284E114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39000" r="-39000"/>
          </a:stretch>
        </a:blipFill>
      </dgm:spPr>
    </dgm:pt>
    <dgm:pt modelId="{1034D7ED-5484-41A4-9109-DBF28ED92AC0}" type="pres">
      <dgm:prSet presAssocID="{054CF226-6AF0-48C0-A76A-F50F6284E114}" presName="txShp" presStyleLbl="node1" presStyleIdx="3" presStyleCnt="4">
        <dgm:presLayoutVars>
          <dgm:bulletEnabled val="1"/>
        </dgm:presLayoutVars>
      </dgm:prSet>
      <dgm:spPr/>
    </dgm:pt>
  </dgm:ptLst>
  <dgm:cxnLst>
    <dgm:cxn modelId="{A2151525-6813-4393-BFD3-CF754917A846}" type="presOf" srcId="{C7BF2017-3EC4-4348-A0E1-4ED13796D9F5}" destId="{3862569F-F968-4A07-AE84-A3E8DB7486AB}" srcOrd="0" destOrd="0" presId="urn:microsoft.com/office/officeart/2005/8/layout/vList3"/>
    <dgm:cxn modelId="{6EA3782C-1F87-4CE3-A852-2358E95861B5}" srcId="{BE11D7C0-A6D2-4511-B082-EC6554301F31}" destId="{3C67453E-789B-4594-BC67-A4B3F68AB26E}" srcOrd="2" destOrd="0" parTransId="{58A04447-DE78-48EE-A49E-B94B5A576316}" sibTransId="{53981C1A-424B-4E90-819F-2FFD728173AE}"/>
    <dgm:cxn modelId="{79316541-561A-44FE-B5B9-B77DA4778955}" srcId="{BE11D7C0-A6D2-4511-B082-EC6554301F31}" destId="{5A72FC84-098F-49B3-8454-47183E99CCA9}" srcOrd="0" destOrd="0" parTransId="{23F0598F-6E90-41D4-8177-DCC618FD86C2}" sibTransId="{AB297E8D-57AF-4304-A76C-0D0AB9127485}"/>
    <dgm:cxn modelId="{74EF5B63-B0E1-4928-A207-74B27C05563D}" type="presOf" srcId="{054CF226-6AF0-48C0-A76A-F50F6284E114}" destId="{1034D7ED-5484-41A4-9109-DBF28ED92AC0}" srcOrd="0" destOrd="0" presId="urn:microsoft.com/office/officeart/2005/8/layout/vList3"/>
    <dgm:cxn modelId="{23BE7068-7685-42BC-BB2E-380153019B29}" srcId="{BE11D7C0-A6D2-4511-B082-EC6554301F31}" destId="{C7BF2017-3EC4-4348-A0E1-4ED13796D9F5}" srcOrd="1" destOrd="0" parTransId="{A3AFBCD8-6BE8-4CD0-AA37-0F58108FEC49}" sibTransId="{FE86F3B7-51DB-49ED-AC6D-4B731D48F9CE}"/>
    <dgm:cxn modelId="{F1E0E889-6834-4DF5-9B59-DF5A7A3A0651}" srcId="{BE11D7C0-A6D2-4511-B082-EC6554301F31}" destId="{054CF226-6AF0-48C0-A76A-F50F6284E114}" srcOrd="3" destOrd="0" parTransId="{BFE378C7-6025-4AD0-9323-8D69104D834B}" sibTransId="{84AD1455-868D-4D0A-984E-44AB14394611}"/>
    <dgm:cxn modelId="{3EF1288A-426A-48B1-A8A3-82CB3008F7B9}" type="presOf" srcId="{5A72FC84-098F-49B3-8454-47183E99CCA9}" destId="{F99E4D01-4D1E-428A-9196-84520D37CDB8}" srcOrd="0" destOrd="0" presId="urn:microsoft.com/office/officeart/2005/8/layout/vList3"/>
    <dgm:cxn modelId="{3E66ED98-9EF3-4C2D-AC1B-5EE2BFC03FE3}" type="presOf" srcId="{3C67453E-789B-4594-BC67-A4B3F68AB26E}" destId="{B034E9AC-FF33-468A-AC20-5CBFD9C1D8C6}" srcOrd="0" destOrd="0" presId="urn:microsoft.com/office/officeart/2005/8/layout/vList3"/>
    <dgm:cxn modelId="{B51578F3-E51E-4852-9B5E-7376331CE6A6}" type="presOf" srcId="{BE11D7C0-A6D2-4511-B082-EC6554301F31}" destId="{3DDF4E5D-EB02-4D8E-9177-D48EBF4BB8FC}" srcOrd="0" destOrd="0" presId="urn:microsoft.com/office/officeart/2005/8/layout/vList3"/>
    <dgm:cxn modelId="{9AE694AA-686E-4E27-93C5-4AD05FCB3E2B}" type="presParOf" srcId="{3DDF4E5D-EB02-4D8E-9177-D48EBF4BB8FC}" destId="{764DEF44-C657-4799-9D91-CF9C2E023834}" srcOrd="0" destOrd="0" presId="urn:microsoft.com/office/officeart/2005/8/layout/vList3"/>
    <dgm:cxn modelId="{A60840BD-FBE6-406F-885E-45E37AECDF12}" type="presParOf" srcId="{764DEF44-C657-4799-9D91-CF9C2E023834}" destId="{73CC9558-5B55-4D68-A74E-5260BCEE4632}" srcOrd="0" destOrd="0" presId="urn:microsoft.com/office/officeart/2005/8/layout/vList3"/>
    <dgm:cxn modelId="{FD0C41FA-1CB9-41D2-BF5B-A98F4E58AE2A}" type="presParOf" srcId="{764DEF44-C657-4799-9D91-CF9C2E023834}" destId="{F99E4D01-4D1E-428A-9196-84520D37CDB8}" srcOrd="1" destOrd="0" presId="urn:microsoft.com/office/officeart/2005/8/layout/vList3"/>
    <dgm:cxn modelId="{8EFC2C46-CF6B-4F5D-82EF-D1D03C0A5841}" type="presParOf" srcId="{3DDF4E5D-EB02-4D8E-9177-D48EBF4BB8FC}" destId="{566E0BD2-D37E-4529-9757-EA305EFA8B10}" srcOrd="1" destOrd="0" presId="urn:microsoft.com/office/officeart/2005/8/layout/vList3"/>
    <dgm:cxn modelId="{4864B040-64AB-401B-A8D1-FD93C9C0D405}" type="presParOf" srcId="{3DDF4E5D-EB02-4D8E-9177-D48EBF4BB8FC}" destId="{1533B881-D785-46AE-BBBD-BD87447D077A}" srcOrd="2" destOrd="0" presId="urn:microsoft.com/office/officeart/2005/8/layout/vList3"/>
    <dgm:cxn modelId="{0CC52D5D-61A3-4FA7-8E37-B7F34D44CC65}" type="presParOf" srcId="{1533B881-D785-46AE-BBBD-BD87447D077A}" destId="{D41EC2D5-0CF8-4BA8-BE53-51277D8884C6}" srcOrd="0" destOrd="0" presId="urn:microsoft.com/office/officeart/2005/8/layout/vList3"/>
    <dgm:cxn modelId="{82C46B65-FF3F-4BCD-9909-B79627BB71FD}" type="presParOf" srcId="{1533B881-D785-46AE-BBBD-BD87447D077A}" destId="{3862569F-F968-4A07-AE84-A3E8DB7486AB}" srcOrd="1" destOrd="0" presId="urn:microsoft.com/office/officeart/2005/8/layout/vList3"/>
    <dgm:cxn modelId="{61F3606F-79F2-4B2B-AC4A-3C30F5588F0C}" type="presParOf" srcId="{3DDF4E5D-EB02-4D8E-9177-D48EBF4BB8FC}" destId="{93FD1037-816B-419B-9F08-CE19EB9AF2A9}" srcOrd="3" destOrd="0" presId="urn:microsoft.com/office/officeart/2005/8/layout/vList3"/>
    <dgm:cxn modelId="{1CE49789-8EB6-45E6-883D-E226B35A871C}" type="presParOf" srcId="{3DDF4E5D-EB02-4D8E-9177-D48EBF4BB8FC}" destId="{0ED0B690-6451-478B-971F-A0FB7DDB5CCF}" srcOrd="4" destOrd="0" presId="urn:microsoft.com/office/officeart/2005/8/layout/vList3"/>
    <dgm:cxn modelId="{6C6C7B0A-2B49-4B18-B361-FB26D07A2F79}" type="presParOf" srcId="{0ED0B690-6451-478B-971F-A0FB7DDB5CCF}" destId="{D45FF31E-939F-4305-B613-D6C55EE240B4}" srcOrd="0" destOrd="0" presId="urn:microsoft.com/office/officeart/2005/8/layout/vList3"/>
    <dgm:cxn modelId="{D9B8577F-8D61-45FB-8ABD-CA24F680D2A0}" type="presParOf" srcId="{0ED0B690-6451-478B-971F-A0FB7DDB5CCF}" destId="{B034E9AC-FF33-468A-AC20-5CBFD9C1D8C6}" srcOrd="1" destOrd="0" presId="urn:microsoft.com/office/officeart/2005/8/layout/vList3"/>
    <dgm:cxn modelId="{B89612D5-3595-4237-AEAC-E1719D6630F2}" type="presParOf" srcId="{3DDF4E5D-EB02-4D8E-9177-D48EBF4BB8FC}" destId="{00899BCB-A55A-4FAF-8D73-CC20912DCF65}" srcOrd="5" destOrd="0" presId="urn:microsoft.com/office/officeart/2005/8/layout/vList3"/>
    <dgm:cxn modelId="{5DF3B432-989B-4507-8C51-2BB3A4F2CBB1}" type="presParOf" srcId="{3DDF4E5D-EB02-4D8E-9177-D48EBF4BB8FC}" destId="{BF7055C9-4EE8-49CB-BEBD-A43CBEFD9D46}" srcOrd="6" destOrd="0" presId="urn:microsoft.com/office/officeart/2005/8/layout/vList3"/>
    <dgm:cxn modelId="{7AACCEE7-F5C0-4E7D-8329-56E2A2FD282C}" type="presParOf" srcId="{BF7055C9-4EE8-49CB-BEBD-A43CBEFD9D46}" destId="{6BAAFC67-9196-4BC8-8208-A7B9B5C10BBB}" srcOrd="0" destOrd="0" presId="urn:microsoft.com/office/officeart/2005/8/layout/vList3"/>
    <dgm:cxn modelId="{2F9D84ED-7F9C-4D8A-AF72-8B126692DB20}" type="presParOf" srcId="{BF7055C9-4EE8-49CB-BEBD-A43CBEFD9D46}" destId="{1034D7ED-5484-41A4-9109-DBF28ED92A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56086-A6C8-4966-9D57-81D9CE1F7A1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B454F8F-D6C7-44D1-8FAE-0F6477F4D305}">
      <dgm:prSet phldrT="[Text]" custT="1"/>
      <dgm:spPr/>
      <dgm:t>
        <a:bodyPr/>
        <a:lstStyle/>
        <a:p>
          <a:r>
            <a:rPr lang="es-ES" sz="2400" b="1" dirty="0"/>
            <a:t>1. Nos volvemos a encontrar</a:t>
          </a:r>
          <a:endParaRPr lang="es-EC" sz="2400" b="1" dirty="0"/>
        </a:p>
      </dgm:t>
    </dgm:pt>
    <dgm:pt modelId="{1EF7A51A-5DF5-479A-A51E-FE424C28EF40}" type="parTrans" cxnId="{9B62D161-AC10-4801-8201-75C7B774E685}">
      <dgm:prSet/>
      <dgm:spPr/>
      <dgm:t>
        <a:bodyPr/>
        <a:lstStyle/>
        <a:p>
          <a:endParaRPr lang="es-EC"/>
        </a:p>
      </dgm:t>
    </dgm:pt>
    <dgm:pt modelId="{D2FE1FF1-B50A-45C6-95E2-F362DC5DABD4}" type="sibTrans" cxnId="{9B62D161-AC10-4801-8201-75C7B774E68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EC"/>
        </a:p>
      </dgm:t>
    </dgm:pt>
    <dgm:pt modelId="{29E73A0D-DC7E-4BA8-BACD-F9C1AEEA87E7}">
      <dgm:prSet phldrT="[Text]" custT="1"/>
      <dgm:spPr/>
      <dgm:t>
        <a:bodyPr/>
        <a:lstStyle/>
        <a:p>
          <a:r>
            <a:rPr lang="es-ES" sz="2400" b="1" dirty="0"/>
            <a:t>2. Recordamos lo aprendido</a:t>
          </a:r>
          <a:endParaRPr lang="es-EC" sz="2400" b="1" dirty="0"/>
        </a:p>
      </dgm:t>
    </dgm:pt>
    <dgm:pt modelId="{DD20B385-C24B-4F00-93E8-DAEBC50C5136}" type="parTrans" cxnId="{9468F11E-9818-46E9-8CCA-AF11B80FC907}">
      <dgm:prSet/>
      <dgm:spPr/>
      <dgm:t>
        <a:bodyPr/>
        <a:lstStyle/>
        <a:p>
          <a:endParaRPr lang="es-EC"/>
        </a:p>
      </dgm:t>
    </dgm:pt>
    <dgm:pt modelId="{7AC818D1-8E00-4187-862E-1EDBF8FFC896}" type="sibTrans" cxnId="{9468F11E-9818-46E9-8CCA-AF11B80FC90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54000" r="-54000"/>
          </a:stretch>
        </a:blipFill>
      </dgm:spPr>
      <dgm:t>
        <a:bodyPr/>
        <a:lstStyle/>
        <a:p>
          <a:endParaRPr lang="es-EC"/>
        </a:p>
      </dgm:t>
    </dgm:pt>
    <dgm:pt modelId="{198A0823-25A3-40F7-8BAD-989171553D7C}">
      <dgm:prSet phldrT="[Text]" custT="1"/>
      <dgm:spPr/>
      <dgm:t>
        <a:bodyPr/>
        <a:lstStyle/>
        <a:p>
          <a:r>
            <a:rPr lang="es-ES" sz="2400" b="1" dirty="0"/>
            <a:t>3. Preparamos el camino</a:t>
          </a:r>
          <a:endParaRPr lang="es-EC" sz="2400" b="1" dirty="0"/>
        </a:p>
      </dgm:t>
    </dgm:pt>
    <dgm:pt modelId="{F040F4E4-0AAF-4E7E-9794-A91B8252220C}" type="parTrans" cxnId="{591DBCC5-A508-4856-85B6-CAE82AAFF24A}">
      <dgm:prSet/>
      <dgm:spPr/>
      <dgm:t>
        <a:bodyPr/>
        <a:lstStyle/>
        <a:p>
          <a:endParaRPr lang="es-EC"/>
        </a:p>
      </dgm:t>
    </dgm:pt>
    <dgm:pt modelId="{08C64907-65FD-4269-B6D0-C7C355FD1697}" type="sibTrans" cxnId="{591DBCC5-A508-4856-85B6-CAE82AAFF24A}">
      <dgm:prSet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C"/>
        </a:p>
      </dgm:t>
    </dgm:pt>
    <dgm:pt modelId="{FC91F6A0-B3CB-45AB-AD2F-81EC04B1D86D}" type="pres">
      <dgm:prSet presAssocID="{6F756086-A6C8-4966-9D57-81D9CE1F7A1B}" presName="Name0" presStyleCnt="0">
        <dgm:presLayoutVars>
          <dgm:chMax val="7"/>
          <dgm:chPref val="7"/>
          <dgm:dir/>
        </dgm:presLayoutVars>
      </dgm:prSet>
      <dgm:spPr/>
    </dgm:pt>
    <dgm:pt modelId="{10DF61BB-773F-4D4B-A48F-93EA034DF9BC}" type="pres">
      <dgm:prSet presAssocID="{6F756086-A6C8-4966-9D57-81D9CE1F7A1B}" presName="dot1" presStyleLbl="alignNode1" presStyleIdx="0" presStyleCnt="12"/>
      <dgm:spPr/>
    </dgm:pt>
    <dgm:pt modelId="{6408D727-7C97-4E0B-A306-A7BADD159499}" type="pres">
      <dgm:prSet presAssocID="{6F756086-A6C8-4966-9D57-81D9CE1F7A1B}" presName="dot2" presStyleLbl="alignNode1" presStyleIdx="1" presStyleCnt="12"/>
      <dgm:spPr/>
    </dgm:pt>
    <dgm:pt modelId="{B86F2F51-2329-49B6-8423-8CD73599E367}" type="pres">
      <dgm:prSet presAssocID="{6F756086-A6C8-4966-9D57-81D9CE1F7A1B}" presName="dot3" presStyleLbl="alignNode1" presStyleIdx="2" presStyleCnt="12"/>
      <dgm:spPr/>
    </dgm:pt>
    <dgm:pt modelId="{8CB5CCAD-A532-435C-95C8-9F8A2FC8B947}" type="pres">
      <dgm:prSet presAssocID="{6F756086-A6C8-4966-9D57-81D9CE1F7A1B}" presName="dot4" presStyleLbl="alignNode1" presStyleIdx="3" presStyleCnt="12"/>
      <dgm:spPr/>
    </dgm:pt>
    <dgm:pt modelId="{ED760B52-0FF3-45C9-8334-0E186C114455}" type="pres">
      <dgm:prSet presAssocID="{6F756086-A6C8-4966-9D57-81D9CE1F7A1B}" presName="dot5" presStyleLbl="alignNode1" presStyleIdx="4" presStyleCnt="12"/>
      <dgm:spPr/>
    </dgm:pt>
    <dgm:pt modelId="{759BF49F-72B1-49F4-97B0-7B00EA681F1B}" type="pres">
      <dgm:prSet presAssocID="{6F756086-A6C8-4966-9D57-81D9CE1F7A1B}" presName="dotArrow1" presStyleLbl="alignNode1" presStyleIdx="5" presStyleCnt="12"/>
      <dgm:spPr/>
    </dgm:pt>
    <dgm:pt modelId="{DF6F0E45-521E-4B2B-953C-E2584EF28095}" type="pres">
      <dgm:prSet presAssocID="{6F756086-A6C8-4966-9D57-81D9CE1F7A1B}" presName="dotArrow2" presStyleLbl="alignNode1" presStyleIdx="6" presStyleCnt="12"/>
      <dgm:spPr/>
    </dgm:pt>
    <dgm:pt modelId="{B97239C1-11CE-43EF-8A5D-753139C319C2}" type="pres">
      <dgm:prSet presAssocID="{6F756086-A6C8-4966-9D57-81D9CE1F7A1B}" presName="dotArrow3" presStyleLbl="alignNode1" presStyleIdx="7" presStyleCnt="12"/>
      <dgm:spPr/>
    </dgm:pt>
    <dgm:pt modelId="{6AA4F20F-B00F-4785-BBF9-D7DB5AC98236}" type="pres">
      <dgm:prSet presAssocID="{6F756086-A6C8-4966-9D57-81D9CE1F7A1B}" presName="dotArrow4" presStyleLbl="alignNode1" presStyleIdx="8" presStyleCnt="12"/>
      <dgm:spPr/>
    </dgm:pt>
    <dgm:pt modelId="{731CFFA1-F812-40DB-BA2C-C07FD98F3BA9}" type="pres">
      <dgm:prSet presAssocID="{6F756086-A6C8-4966-9D57-81D9CE1F7A1B}" presName="dotArrow5" presStyleLbl="alignNode1" presStyleIdx="9" presStyleCnt="12"/>
      <dgm:spPr/>
    </dgm:pt>
    <dgm:pt modelId="{60930966-DE38-4D1A-8EFE-25F308374F84}" type="pres">
      <dgm:prSet presAssocID="{6F756086-A6C8-4966-9D57-81D9CE1F7A1B}" presName="dotArrow6" presStyleLbl="alignNode1" presStyleIdx="10" presStyleCnt="12"/>
      <dgm:spPr/>
    </dgm:pt>
    <dgm:pt modelId="{11C17FA3-E8EB-4D56-BB0D-304C59A0B32F}" type="pres">
      <dgm:prSet presAssocID="{6F756086-A6C8-4966-9D57-81D9CE1F7A1B}" presName="dotArrow7" presStyleLbl="alignNode1" presStyleIdx="11" presStyleCnt="12"/>
      <dgm:spPr/>
    </dgm:pt>
    <dgm:pt modelId="{33C53515-9E42-4C27-B295-F3EC78BFA858}" type="pres">
      <dgm:prSet presAssocID="{BB454F8F-D6C7-44D1-8FAE-0F6477F4D305}" presName="parTx1" presStyleLbl="node1" presStyleIdx="0" presStyleCnt="3"/>
      <dgm:spPr/>
    </dgm:pt>
    <dgm:pt modelId="{3C48F454-3E34-4C3D-8B2D-E3E4B9F46A74}" type="pres">
      <dgm:prSet presAssocID="{D2FE1FF1-B50A-45C6-95E2-F362DC5DABD4}" presName="picture1" presStyleCnt="0"/>
      <dgm:spPr/>
    </dgm:pt>
    <dgm:pt modelId="{98DCCBEF-E95D-4AEE-AE3B-150F9BAA9124}" type="pres">
      <dgm:prSet presAssocID="{D2FE1FF1-B50A-45C6-95E2-F362DC5DABD4}" presName="imageRepeatNode" presStyleLbl="fgImgPlace1" presStyleIdx="0" presStyleCnt="3"/>
      <dgm:spPr/>
    </dgm:pt>
    <dgm:pt modelId="{C98414CB-B48A-4ADC-AB0D-AB0D4C9E77A4}" type="pres">
      <dgm:prSet presAssocID="{29E73A0D-DC7E-4BA8-BACD-F9C1AEEA87E7}" presName="parTx2" presStyleLbl="node1" presStyleIdx="1" presStyleCnt="3"/>
      <dgm:spPr/>
    </dgm:pt>
    <dgm:pt modelId="{869BF9DB-E796-4529-A3D0-F9D037F34CF2}" type="pres">
      <dgm:prSet presAssocID="{7AC818D1-8E00-4187-862E-1EDBF8FFC896}" presName="picture2" presStyleCnt="0"/>
      <dgm:spPr/>
    </dgm:pt>
    <dgm:pt modelId="{21A840C4-1C62-466A-B578-8F4E87B69668}" type="pres">
      <dgm:prSet presAssocID="{7AC818D1-8E00-4187-862E-1EDBF8FFC896}" presName="imageRepeatNode" presStyleLbl="fgImgPlace1" presStyleIdx="1" presStyleCnt="3"/>
      <dgm:spPr/>
    </dgm:pt>
    <dgm:pt modelId="{4B33ADBF-98D7-456A-9798-69ECA0C930BC}" type="pres">
      <dgm:prSet presAssocID="{198A0823-25A3-40F7-8BAD-989171553D7C}" presName="parTx3" presStyleLbl="node1" presStyleIdx="2" presStyleCnt="3"/>
      <dgm:spPr/>
    </dgm:pt>
    <dgm:pt modelId="{C33BE5C6-CBBA-4823-9223-4697A0945B11}" type="pres">
      <dgm:prSet presAssocID="{08C64907-65FD-4269-B6D0-C7C355FD1697}" presName="picture3" presStyleCnt="0"/>
      <dgm:spPr/>
    </dgm:pt>
    <dgm:pt modelId="{39D01B37-BD4C-4D27-9ACA-F64F261DD6D3}" type="pres">
      <dgm:prSet presAssocID="{08C64907-65FD-4269-B6D0-C7C355FD1697}" presName="imageRepeatNode" presStyleLbl="fgImgPlace1" presStyleIdx="2" presStyleCnt="3"/>
      <dgm:spPr/>
    </dgm:pt>
  </dgm:ptLst>
  <dgm:cxnLst>
    <dgm:cxn modelId="{9468F11E-9818-46E9-8CCA-AF11B80FC907}" srcId="{6F756086-A6C8-4966-9D57-81D9CE1F7A1B}" destId="{29E73A0D-DC7E-4BA8-BACD-F9C1AEEA87E7}" srcOrd="1" destOrd="0" parTransId="{DD20B385-C24B-4F00-93E8-DAEBC50C5136}" sibTransId="{7AC818D1-8E00-4187-862E-1EDBF8FFC896}"/>
    <dgm:cxn modelId="{4E5E1739-C868-4C28-B049-28637D964CB7}" type="presOf" srcId="{6F756086-A6C8-4966-9D57-81D9CE1F7A1B}" destId="{FC91F6A0-B3CB-45AB-AD2F-81EC04B1D86D}" srcOrd="0" destOrd="0" presId="urn:microsoft.com/office/officeart/2008/layout/AscendingPictureAccentProcess"/>
    <dgm:cxn modelId="{9B62D161-AC10-4801-8201-75C7B774E685}" srcId="{6F756086-A6C8-4966-9D57-81D9CE1F7A1B}" destId="{BB454F8F-D6C7-44D1-8FAE-0F6477F4D305}" srcOrd="0" destOrd="0" parTransId="{1EF7A51A-5DF5-479A-A51E-FE424C28EF40}" sibTransId="{D2FE1FF1-B50A-45C6-95E2-F362DC5DABD4}"/>
    <dgm:cxn modelId="{7CF95465-F440-4392-95A3-2147E1FEA463}" type="presOf" srcId="{198A0823-25A3-40F7-8BAD-989171553D7C}" destId="{4B33ADBF-98D7-456A-9798-69ECA0C930BC}" srcOrd="0" destOrd="0" presId="urn:microsoft.com/office/officeart/2008/layout/AscendingPictureAccentProcess"/>
    <dgm:cxn modelId="{DBBAF772-320F-46B4-8952-3C789E7D11CB}" type="presOf" srcId="{08C64907-65FD-4269-B6D0-C7C355FD1697}" destId="{39D01B37-BD4C-4D27-9ACA-F64F261DD6D3}" srcOrd="0" destOrd="0" presId="urn:microsoft.com/office/officeart/2008/layout/AscendingPictureAccentProcess"/>
    <dgm:cxn modelId="{41B8B89C-C8AF-42CF-BECC-8B2DDA50FA36}" type="presOf" srcId="{D2FE1FF1-B50A-45C6-95E2-F362DC5DABD4}" destId="{98DCCBEF-E95D-4AEE-AE3B-150F9BAA9124}" srcOrd="0" destOrd="0" presId="urn:microsoft.com/office/officeart/2008/layout/AscendingPictureAccentProcess"/>
    <dgm:cxn modelId="{F35DC19C-17CE-4B39-9CCE-F047AA72AD99}" type="presOf" srcId="{BB454F8F-D6C7-44D1-8FAE-0F6477F4D305}" destId="{33C53515-9E42-4C27-B295-F3EC78BFA858}" srcOrd="0" destOrd="0" presId="urn:microsoft.com/office/officeart/2008/layout/AscendingPictureAccentProcess"/>
    <dgm:cxn modelId="{591DBCC5-A508-4856-85B6-CAE82AAFF24A}" srcId="{6F756086-A6C8-4966-9D57-81D9CE1F7A1B}" destId="{198A0823-25A3-40F7-8BAD-989171553D7C}" srcOrd="2" destOrd="0" parTransId="{F040F4E4-0AAF-4E7E-9794-A91B8252220C}" sibTransId="{08C64907-65FD-4269-B6D0-C7C355FD1697}"/>
    <dgm:cxn modelId="{2112F3D3-A4FE-4D56-AA68-671D46F9793C}" type="presOf" srcId="{29E73A0D-DC7E-4BA8-BACD-F9C1AEEA87E7}" destId="{C98414CB-B48A-4ADC-AB0D-AB0D4C9E77A4}" srcOrd="0" destOrd="0" presId="urn:microsoft.com/office/officeart/2008/layout/AscendingPictureAccentProcess"/>
    <dgm:cxn modelId="{C49FA6FA-1C2B-4C81-870C-E52AAD217C97}" type="presOf" srcId="{7AC818D1-8E00-4187-862E-1EDBF8FFC896}" destId="{21A840C4-1C62-466A-B578-8F4E87B69668}" srcOrd="0" destOrd="0" presId="urn:microsoft.com/office/officeart/2008/layout/AscendingPictureAccentProcess"/>
    <dgm:cxn modelId="{578656AA-206C-457E-98FB-C55DF83999E9}" type="presParOf" srcId="{FC91F6A0-B3CB-45AB-AD2F-81EC04B1D86D}" destId="{10DF61BB-773F-4D4B-A48F-93EA034DF9BC}" srcOrd="0" destOrd="0" presId="urn:microsoft.com/office/officeart/2008/layout/AscendingPictureAccentProcess"/>
    <dgm:cxn modelId="{CC873F3C-DD1B-4798-A2DB-424A91F03C87}" type="presParOf" srcId="{FC91F6A0-B3CB-45AB-AD2F-81EC04B1D86D}" destId="{6408D727-7C97-4E0B-A306-A7BADD159499}" srcOrd="1" destOrd="0" presId="urn:microsoft.com/office/officeart/2008/layout/AscendingPictureAccentProcess"/>
    <dgm:cxn modelId="{5B14E469-559F-4A41-8408-7B0E7C83C871}" type="presParOf" srcId="{FC91F6A0-B3CB-45AB-AD2F-81EC04B1D86D}" destId="{B86F2F51-2329-49B6-8423-8CD73599E367}" srcOrd="2" destOrd="0" presId="urn:microsoft.com/office/officeart/2008/layout/AscendingPictureAccentProcess"/>
    <dgm:cxn modelId="{EDFA6503-9A04-4161-8925-5A5AA1A1A680}" type="presParOf" srcId="{FC91F6A0-B3CB-45AB-AD2F-81EC04B1D86D}" destId="{8CB5CCAD-A532-435C-95C8-9F8A2FC8B947}" srcOrd="3" destOrd="0" presId="urn:microsoft.com/office/officeart/2008/layout/AscendingPictureAccentProcess"/>
    <dgm:cxn modelId="{F9DF9F4D-80D9-430B-B14E-E7DFCF70A68B}" type="presParOf" srcId="{FC91F6A0-B3CB-45AB-AD2F-81EC04B1D86D}" destId="{ED760B52-0FF3-45C9-8334-0E186C114455}" srcOrd="4" destOrd="0" presId="urn:microsoft.com/office/officeart/2008/layout/AscendingPictureAccentProcess"/>
    <dgm:cxn modelId="{1D95FE6D-EF98-45A6-8DA1-CFCC1B2937CC}" type="presParOf" srcId="{FC91F6A0-B3CB-45AB-AD2F-81EC04B1D86D}" destId="{759BF49F-72B1-49F4-97B0-7B00EA681F1B}" srcOrd="5" destOrd="0" presId="urn:microsoft.com/office/officeart/2008/layout/AscendingPictureAccentProcess"/>
    <dgm:cxn modelId="{932C3B7C-263E-4C37-9467-5910444BFB2A}" type="presParOf" srcId="{FC91F6A0-B3CB-45AB-AD2F-81EC04B1D86D}" destId="{DF6F0E45-521E-4B2B-953C-E2584EF28095}" srcOrd="6" destOrd="0" presId="urn:microsoft.com/office/officeart/2008/layout/AscendingPictureAccentProcess"/>
    <dgm:cxn modelId="{97F76385-3ED3-405C-90A0-CF20261FAE49}" type="presParOf" srcId="{FC91F6A0-B3CB-45AB-AD2F-81EC04B1D86D}" destId="{B97239C1-11CE-43EF-8A5D-753139C319C2}" srcOrd="7" destOrd="0" presId="urn:microsoft.com/office/officeart/2008/layout/AscendingPictureAccentProcess"/>
    <dgm:cxn modelId="{6E77B311-8002-48AB-B5B0-D566F0549B97}" type="presParOf" srcId="{FC91F6A0-B3CB-45AB-AD2F-81EC04B1D86D}" destId="{6AA4F20F-B00F-4785-BBF9-D7DB5AC98236}" srcOrd="8" destOrd="0" presId="urn:microsoft.com/office/officeart/2008/layout/AscendingPictureAccentProcess"/>
    <dgm:cxn modelId="{E3F17C96-0198-4CAA-A4D0-A8652DCB64B4}" type="presParOf" srcId="{FC91F6A0-B3CB-45AB-AD2F-81EC04B1D86D}" destId="{731CFFA1-F812-40DB-BA2C-C07FD98F3BA9}" srcOrd="9" destOrd="0" presId="urn:microsoft.com/office/officeart/2008/layout/AscendingPictureAccentProcess"/>
    <dgm:cxn modelId="{2C061880-6395-48C5-AA1B-B20A678549CA}" type="presParOf" srcId="{FC91F6A0-B3CB-45AB-AD2F-81EC04B1D86D}" destId="{60930966-DE38-4D1A-8EFE-25F308374F84}" srcOrd="10" destOrd="0" presId="urn:microsoft.com/office/officeart/2008/layout/AscendingPictureAccentProcess"/>
    <dgm:cxn modelId="{0EDEE120-CBAD-46B8-9609-C4DE26BC5669}" type="presParOf" srcId="{FC91F6A0-B3CB-45AB-AD2F-81EC04B1D86D}" destId="{11C17FA3-E8EB-4D56-BB0D-304C59A0B32F}" srcOrd="11" destOrd="0" presId="urn:microsoft.com/office/officeart/2008/layout/AscendingPictureAccentProcess"/>
    <dgm:cxn modelId="{90556FBF-9DA8-4FAD-BC2D-1E523120AC78}" type="presParOf" srcId="{FC91F6A0-B3CB-45AB-AD2F-81EC04B1D86D}" destId="{33C53515-9E42-4C27-B295-F3EC78BFA858}" srcOrd="12" destOrd="0" presId="urn:microsoft.com/office/officeart/2008/layout/AscendingPictureAccentProcess"/>
    <dgm:cxn modelId="{79459DE6-E0A0-4512-8EE4-596BDE8F4B66}" type="presParOf" srcId="{FC91F6A0-B3CB-45AB-AD2F-81EC04B1D86D}" destId="{3C48F454-3E34-4C3D-8B2D-E3E4B9F46A74}" srcOrd="13" destOrd="0" presId="urn:microsoft.com/office/officeart/2008/layout/AscendingPictureAccentProcess"/>
    <dgm:cxn modelId="{187DD1C1-891A-4274-A443-31F2688F735E}" type="presParOf" srcId="{3C48F454-3E34-4C3D-8B2D-E3E4B9F46A74}" destId="{98DCCBEF-E95D-4AEE-AE3B-150F9BAA9124}" srcOrd="0" destOrd="0" presId="urn:microsoft.com/office/officeart/2008/layout/AscendingPictureAccentProcess"/>
    <dgm:cxn modelId="{EC4866C8-2614-4C48-A991-61010D033176}" type="presParOf" srcId="{FC91F6A0-B3CB-45AB-AD2F-81EC04B1D86D}" destId="{C98414CB-B48A-4ADC-AB0D-AB0D4C9E77A4}" srcOrd="14" destOrd="0" presId="urn:microsoft.com/office/officeart/2008/layout/AscendingPictureAccentProcess"/>
    <dgm:cxn modelId="{AD4BD1F4-0176-47AC-8A72-4312A8F41523}" type="presParOf" srcId="{FC91F6A0-B3CB-45AB-AD2F-81EC04B1D86D}" destId="{869BF9DB-E796-4529-A3D0-F9D037F34CF2}" srcOrd="15" destOrd="0" presId="urn:microsoft.com/office/officeart/2008/layout/AscendingPictureAccentProcess"/>
    <dgm:cxn modelId="{AC2C68B0-D77F-482F-B2BB-B7269F792842}" type="presParOf" srcId="{869BF9DB-E796-4529-A3D0-F9D037F34CF2}" destId="{21A840C4-1C62-466A-B578-8F4E87B69668}" srcOrd="0" destOrd="0" presId="urn:microsoft.com/office/officeart/2008/layout/AscendingPictureAccentProcess"/>
    <dgm:cxn modelId="{3A902302-B0D9-4398-A68C-4B1A91DF25A2}" type="presParOf" srcId="{FC91F6A0-B3CB-45AB-AD2F-81EC04B1D86D}" destId="{4B33ADBF-98D7-456A-9798-69ECA0C930BC}" srcOrd="16" destOrd="0" presId="urn:microsoft.com/office/officeart/2008/layout/AscendingPictureAccentProcess"/>
    <dgm:cxn modelId="{0E95F51A-101F-4FFF-BD17-FCD09D71AA6D}" type="presParOf" srcId="{FC91F6A0-B3CB-45AB-AD2F-81EC04B1D86D}" destId="{C33BE5C6-CBBA-4823-9223-4697A0945B11}" srcOrd="17" destOrd="0" presId="urn:microsoft.com/office/officeart/2008/layout/AscendingPictureAccentProcess"/>
    <dgm:cxn modelId="{A39CF2F9-AF14-4C27-8BBE-B53B65C25D2C}" type="presParOf" srcId="{C33BE5C6-CBBA-4823-9223-4697A0945B11}" destId="{39D01B37-BD4C-4D27-9ACA-F64F261DD6D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EA062-508D-478E-BA44-FC247BE4270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22DE711-8D46-48F8-97DA-BF4D964B7CF8}">
      <dgm:prSet phldrT="[Text]" custT="1"/>
      <dgm:spPr/>
      <dgm:t>
        <a:bodyPr/>
        <a:lstStyle/>
        <a:p>
          <a:r>
            <a:rPr lang="es-ES" sz="3600" b="1" dirty="0"/>
            <a:t>Etiquetas para dividir recursos</a:t>
          </a:r>
          <a:endParaRPr lang="es-EC" sz="3600" b="1" dirty="0"/>
        </a:p>
      </dgm:t>
    </dgm:pt>
    <dgm:pt modelId="{C794142E-429C-4F26-9CBA-B7D8C36D9B75}" type="parTrans" cxnId="{0F72ED7B-45FC-419B-B44A-C7E1B86A0C8B}">
      <dgm:prSet/>
      <dgm:spPr/>
      <dgm:t>
        <a:bodyPr/>
        <a:lstStyle/>
        <a:p>
          <a:endParaRPr lang="es-EC" sz="2800"/>
        </a:p>
      </dgm:t>
    </dgm:pt>
    <dgm:pt modelId="{9D50C200-E03E-40D8-AF41-61CE7A72B330}" type="sibTrans" cxnId="{0F72ED7B-45FC-419B-B44A-C7E1B86A0C8B}">
      <dgm:prSet/>
      <dgm:spPr/>
      <dgm:t>
        <a:bodyPr/>
        <a:lstStyle/>
        <a:p>
          <a:endParaRPr lang="es-EC" sz="2800"/>
        </a:p>
      </dgm:t>
    </dgm:pt>
    <dgm:pt modelId="{FFBF8FB7-1781-46F5-98D6-EEE118AA0697}">
      <dgm:prSet phldrT="[Text]" custT="1"/>
      <dgm:spPr/>
      <dgm:t>
        <a:bodyPr/>
        <a:lstStyle/>
        <a:p>
          <a:r>
            <a:rPr lang="es-ES" sz="2800" dirty="0"/>
            <a:t>Se deberá cambiar el contenido textual </a:t>
          </a:r>
          <a:r>
            <a:rPr lang="es-ES" sz="2800" b="1" dirty="0"/>
            <a:t>sin modificar el formato </a:t>
          </a:r>
          <a:r>
            <a:rPr lang="es-ES" sz="2800" dirty="0"/>
            <a:t>(tamaño, color, imagen).</a:t>
          </a:r>
          <a:endParaRPr lang="es-EC" sz="2800" dirty="0"/>
        </a:p>
      </dgm:t>
    </dgm:pt>
    <dgm:pt modelId="{02B38448-6094-4331-BC71-1FD401092364}" type="parTrans" cxnId="{5609A79B-893B-4205-9447-FAE13AB3567D}">
      <dgm:prSet/>
      <dgm:spPr/>
      <dgm:t>
        <a:bodyPr/>
        <a:lstStyle/>
        <a:p>
          <a:endParaRPr lang="es-EC" sz="2800"/>
        </a:p>
      </dgm:t>
    </dgm:pt>
    <dgm:pt modelId="{21A1BA81-6D5A-4E3E-9E4B-D711F6B27DF9}" type="sibTrans" cxnId="{5609A79B-893B-4205-9447-FAE13AB3567D}">
      <dgm:prSet/>
      <dgm:spPr/>
      <dgm:t>
        <a:bodyPr/>
        <a:lstStyle/>
        <a:p>
          <a:endParaRPr lang="es-EC" sz="2800"/>
        </a:p>
      </dgm:t>
    </dgm:pt>
    <dgm:pt modelId="{B0FA7428-DF59-472F-B742-DA86C3E8DC79}">
      <dgm:prSet phldrT="[Text]" custT="1"/>
      <dgm:spPr/>
      <dgm:t>
        <a:bodyPr/>
        <a:lstStyle/>
        <a:p>
          <a:r>
            <a:rPr lang="es-ES" sz="2800" dirty="0"/>
            <a:t>El código HTML se lo puede descargar de </a:t>
          </a:r>
          <a:r>
            <a:rPr lang="es-EC" sz="2800" dirty="0">
              <a:hlinkClick xmlns:r="http://schemas.openxmlformats.org/officeDocument/2006/relationships" r:id="rId1"/>
            </a:rPr>
            <a:t>https://drive.google.com/file/d/1KtI1al8dlyFCn9Wx8F5Kd6EVplaWpgfW/view?usp=sharing</a:t>
          </a:r>
          <a:endParaRPr lang="es-EC" sz="2800" dirty="0"/>
        </a:p>
      </dgm:t>
    </dgm:pt>
    <dgm:pt modelId="{414F2242-6610-4F53-BB00-08BC4D3DD4AF}" type="parTrans" cxnId="{75CBD834-2C3C-4E2B-AB14-21C973D904DC}">
      <dgm:prSet/>
      <dgm:spPr/>
      <dgm:t>
        <a:bodyPr/>
        <a:lstStyle/>
        <a:p>
          <a:endParaRPr lang="es-EC" sz="2800"/>
        </a:p>
      </dgm:t>
    </dgm:pt>
    <dgm:pt modelId="{EB4E9CE5-2BFB-4EE0-A1EA-938CEBA78042}" type="sibTrans" cxnId="{75CBD834-2C3C-4E2B-AB14-21C973D904DC}">
      <dgm:prSet/>
      <dgm:spPr/>
      <dgm:t>
        <a:bodyPr/>
        <a:lstStyle/>
        <a:p>
          <a:endParaRPr lang="es-EC" sz="2800"/>
        </a:p>
      </dgm:t>
    </dgm:pt>
    <dgm:pt modelId="{8F765AB7-CF7B-4987-B960-5920FC7B39F5}">
      <dgm:prSet phldrT="[Text]" custT="1"/>
      <dgm:spPr/>
      <dgm:t>
        <a:bodyPr/>
        <a:lstStyle/>
        <a:p>
          <a:r>
            <a:rPr lang="es-ES" sz="2800" dirty="0"/>
            <a:t>Configurar la opción Finalización de actividad como “</a:t>
          </a:r>
          <a:r>
            <a:rPr lang="es-ES" sz="2800" b="1" dirty="0"/>
            <a:t>No indicar finalización de actividad</a:t>
          </a:r>
          <a:r>
            <a:rPr lang="es-ES" sz="2800" dirty="0"/>
            <a:t>”.</a:t>
          </a:r>
          <a:endParaRPr lang="es-EC" sz="2800" dirty="0"/>
        </a:p>
      </dgm:t>
    </dgm:pt>
    <dgm:pt modelId="{179AC49E-1194-4CCC-A363-F221015B7E59}" type="parTrans" cxnId="{813222C9-5D7F-49D4-A26B-1DAE367D44C3}">
      <dgm:prSet/>
      <dgm:spPr/>
      <dgm:t>
        <a:bodyPr/>
        <a:lstStyle/>
        <a:p>
          <a:endParaRPr lang="es-EC" sz="2000"/>
        </a:p>
      </dgm:t>
    </dgm:pt>
    <dgm:pt modelId="{5F183CBA-FFD5-4672-A3F7-5F38AFADFD8F}" type="sibTrans" cxnId="{813222C9-5D7F-49D4-A26B-1DAE367D44C3}">
      <dgm:prSet/>
      <dgm:spPr/>
      <dgm:t>
        <a:bodyPr/>
        <a:lstStyle/>
        <a:p>
          <a:endParaRPr lang="es-EC" sz="2000"/>
        </a:p>
      </dgm:t>
    </dgm:pt>
    <dgm:pt modelId="{747D96F4-C9FE-4BD7-9E6C-0740C4723B67}">
      <dgm:prSet phldrT="[Text]" custT="1"/>
      <dgm:spPr/>
      <dgm:t>
        <a:bodyPr/>
        <a:lstStyle/>
        <a:p>
          <a:r>
            <a:rPr lang="es-ES" sz="2800" dirty="0"/>
            <a:t>Se utilizará para dividir bloques temáticos/actividades de aprendizaje/unidades didácticas etc.</a:t>
          </a:r>
          <a:endParaRPr lang="es-EC" sz="2800" dirty="0"/>
        </a:p>
      </dgm:t>
    </dgm:pt>
    <dgm:pt modelId="{6792ABBF-BDB4-4955-B0C9-2F9080A09EF6}" type="parTrans" cxnId="{DC24AB3A-D743-4B4D-99D4-69E223010B8C}">
      <dgm:prSet/>
      <dgm:spPr/>
      <dgm:t>
        <a:bodyPr/>
        <a:lstStyle/>
        <a:p>
          <a:endParaRPr lang="es-EC" sz="2000"/>
        </a:p>
      </dgm:t>
    </dgm:pt>
    <dgm:pt modelId="{B23EC249-72BC-4A5F-9DB6-E0FDEDEF03A6}" type="sibTrans" cxnId="{DC24AB3A-D743-4B4D-99D4-69E223010B8C}">
      <dgm:prSet/>
      <dgm:spPr/>
      <dgm:t>
        <a:bodyPr/>
        <a:lstStyle/>
        <a:p>
          <a:endParaRPr lang="es-EC" sz="2000"/>
        </a:p>
      </dgm:t>
    </dgm:pt>
    <dgm:pt modelId="{71D7554F-3358-4168-B2C4-8E93B4C99697}" type="pres">
      <dgm:prSet presAssocID="{EDCEA062-508D-478E-BA44-FC247BE4270A}" presName="linear" presStyleCnt="0">
        <dgm:presLayoutVars>
          <dgm:animLvl val="lvl"/>
          <dgm:resizeHandles val="exact"/>
        </dgm:presLayoutVars>
      </dgm:prSet>
      <dgm:spPr/>
    </dgm:pt>
    <dgm:pt modelId="{5ABF1D99-6981-433D-A3B4-82EDF8F73A5F}" type="pres">
      <dgm:prSet presAssocID="{A22DE711-8D46-48F8-97DA-BF4D964B7C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D88DD83-FDAC-428C-AB41-260A274339B5}" type="pres">
      <dgm:prSet presAssocID="{A22DE711-8D46-48F8-97DA-BF4D964B7C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2C6B009-FD09-45D7-BDAC-4472473F5977}" type="presOf" srcId="{B0FA7428-DF59-472F-B742-DA86C3E8DC79}" destId="{4D88DD83-FDAC-428C-AB41-260A274339B5}" srcOrd="0" destOrd="1" presId="urn:microsoft.com/office/officeart/2005/8/layout/vList2"/>
    <dgm:cxn modelId="{527CE729-9C92-49F5-ABEE-0EC8CC328A7B}" type="presOf" srcId="{8F765AB7-CF7B-4987-B960-5920FC7B39F5}" destId="{4D88DD83-FDAC-428C-AB41-260A274339B5}" srcOrd="0" destOrd="2" presId="urn:microsoft.com/office/officeart/2005/8/layout/vList2"/>
    <dgm:cxn modelId="{75CBD834-2C3C-4E2B-AB14-21C973D904DC}" srcId="{A22DE711-8D46-48F8-97DA-BF4D964B7CF8}" destId="{B0FA7428-DF59-472F-B742-DA86C3E8DC79}" srcOrd="1" destOrd="0" parTransId="{414F2242-6610-4F53-BB00-08BC4D3DD4AF}" sibTransId="{EB4E9CE5-2BFB-4EE0-A1EA-938CEBA78042}"/>
    <dgm:cxn modelId="{DC24AB3A-D743-4B4D-99D4-69E223010B8C}" srcId="{A22DE711-8D46-48F8-97DA-BF4D964B7CF8}" destId="{747D96F4-C9FE-4BD7-9E6C-0740C4723B67}" srcOrd="3" destOrd="0" parTransId="{6792ABBF-BDB4-4955-B0C9-2F9080A09EF6}" sibTransId="{B23EC249-72BC-4A5F-9DB6-E0FDEDEF03A6}"/>
    <dgm:cxn modelId="{0F72ED7B-45FC-419B-B44A-C7E1B86A0C8B}" srcId="{EDCEA062-508D-478E-BA44-FC247BE4270A}" destId="{A22DE711-8D46-48F8-97DA-BF4D964B7CF8}" srcOrd="0" destOrd="0" parTransId="{C794142E-429C-4F26-9CBA-B7D8C36D9B75}" sibTransId="{9D50C200-E03E-40D8-AF41-61CE7A72B330}"/>
    <dgm:cxn modelId="{6EC37F99-8106-48AC-ADDD-12DC8A07EAE3}" type="presOf" srcId="{747D96F4-C9FE-4BD7-9E6C-0740C4723B67}" destId="{4D88DD83-FDAC-428C-AB41-260A274339B5}" srcOrd="0" destOrd="3" presId="urn:microsoft.com/office/officeart/2005/8/layout/vList2"/>
    <dgm:cxn modelId="{5609A79B-893B-4205-9447-FAE13AB3567D}" srcId="{A22DE711-8D46-48F8-97DA-BF4D964B7CF8}" destId="{FFBF8FB7-1781-46F5-98D6-EEE118AA0697}" srcOrd="0" destOrd="0" parTransId="{02B38448-6094-4331-BC71-1FD401092364}" sibTransId="{21A1BA81-6D5A-4E3E-9E4B-D711F6B27DF9}"/>
    <dgm:cxn modelId="{F827CDA5-9993-4933-9E8D-559201FDA75B}" type="presOf" srcId="{EDCEA062-508D-478E-BA44-FC247BE4270A}" destId="{71D7554F-3358-4168-B2C4-8E93B4C99697}" srcOrd="0" destOrd="0" presId="urn:microsoft.com/office/officeart/2005/8/layout/vList2"/>
    <dgm:cxn modelId="{813222C9-5D7F-49D4-A26B-1DAE367D44C3}" srcId="{A22DE711-8D46-48F8-97DA-BF4D964B7CF8}" destId="{8F765AB7-CF7B-4987-B960-5920FC7B39F5}" srcOrd="2" destOrd="0" parTransId="{179AC49E-1194-4CCC-A363-F221015B7E59}" sibTransId="{5F183CBA-FFD5-4672-A3F7-5F38AFADFD8F}"/>
    <dgm:cxn modelId="{CC8DA8DE-D90D-44F4-9E4E-CC1AC8901A81}" type="presOf" srcId="{FFBF8FB7-1781-46F5-98D6-EEE118AA0697}" destId="{4D88DD83-FDAC-428C-AB41-260A274339B5}" srcOrd="0" destOrd="0" presId="urn:microsoft.com/office/officeart/2005/8/layout/vList2"/>
    <dgm:cxn modelId="{76582DDF-1901-422C-9779-FEE2044BC33A}" type="presOf" srcId="{A22DE711-8D46-48F8-97DA-BF4D964B7CF8}" destId="{5ABF1D99-6981-433D-A3B4-82EDF8F73A5F}" srcOrd="0" destOrd="0" presId="urn:microsoft.com/office/officeart/2005/8/layout/vList2"/>
    <dgm:cxn modelId="{85FD838C-5D7C-463B-ABE3-FA7331D67DA3}" type="presParOf" srcId="{71D7554F-3358-4168-B2C4-8E93B4C99697}" destId="{5ABF1D99-6981-433D-A3B4-82EDF8F73A5F}" srcOrd="0" destOrd="0" presId="urn:microsoft.com/office/officeart/2005/8/layout/vList2"/>
    <dgm:cxn modelId="{4FD838B9-3C37-4B93-B0C5-B50072CD855F}" type="presParOf" srcId="{71D7554F-3358-4168-B2C4-8E93B4C99697}" destId="{4D88DD83-FDAC-428C-AB41-260A274339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CEA062-508D-478E-BA44-FC247BE4270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22DE711-8D46-48F8-97DA-BF4D964B7CF8}">
      <dgm:prSet phldrT="[Text]" custT="1"/>
      <dgm:spPr>
        <a:solidFill>
          <a:srgbClr val="009900"/>
        </a:solidFill>
      </dgm:spPr>
      <dgm:t>
        <a:bodyPr/>
        <a:lstStyle/>
        <a:p>
          <a:r>
            <a:rPr lang="es-ES" sz="4400" b="1" dirty="0"/>
            <a:t>Paquete de contenidos</a:t>
          </a:r>
          <a:endParaRPr lang="es-EC" sz="4400" b="1" dirty="0"/>
        </a:p>
      </dgm:t>
    </dgm:pt>
    <dgm:pt modelId="{C794142E-429C-4F26-9CBA-B7D8C36D9B75}" type="parTrans" cxnId="{0F72ED7B-45FC-419B-B44A-C7E1B86A0C8B}">
      <dgm:prSet/>
      <dgm:spPr/>
      <dgm:t>
        <a:bodyPr/>
        <a:lstStyle/>
        <a:p>
          <a:endParaRPr lang="es-EC" sz="2800"/>
        </a:p>
      </dgm:t>
    </dgm:pt>
    <dgm:pt modelId="{9D50C200-E03E-40D8-AF41-61CE7A72B330}" type="sibTrans" cxnId="{0F72ED7B-45FC-419B-B44A-C7E1B86A0C8B}">
      <dgm:prSet/>
      <dgm:spPr/>
      <dgm:t>
        <a:bodyPr/>
        <a:lstStyle/>
        <a:p>
          <a:endParaRPr lang="es-EC" sz="2800"/>
        </a:p>
      </dgm:t>
    </dgm:pt>
    <dgm:pt modelId="{FFBF8FB7-1781-46F5-98D6-EEE118AA0697}">
      <dgm:prSet phldrT="[Text]" custT="1"/>
      <dgm:spPr/>
      <dgm:t>
        <a:bodyPr/>
        <a:lstStyle/>
        <a:p>
          <a:r>
            <a:rPr lang="es-ES" sz="2800" dirty="0"/>
            <a:t>Desarrollado en </a:t>
          </a:r>
          <a:r>
            <a:rPr lang="es-ES" sz="2800" dirty="0" err="1"/>
            <a:t>ExeLearning</a:t>
          </a:r>
          <a:r>
            <a:rPr lang="es-ES" sz="2800" dirty="0"/>
            <a:t> (recomendado) o Libro de Moodle.</a:t>
          </a:r>
          <a:endParaRPr lang="es-EC" sz="2800" dirty="0"/>
        </a:p>
      </dgm:t>
    </dgm:pt>
    <dgm:pt modelId="{02B38448-6094-4331-BC71-1FD401092364}" type="parTrans" cxnId="{5609A79B-893B-4205-9447-FAE13AB3567D}">
      <dgm:prSet/>
      <dgm:spPr/>
      <dgm:t>
        <a:bodyPr/>
        <a:lstStyle/>
        <a:p>
          <a:endParaRPr lang="es-EC" sz="2800"/>
        </a:p>
      </dgm:t>
    </dgm:pt>
    <dgm:pt modelId="{21A1BA81-6D5A-4E3E-9E4B-D711F6B27DF9}" type="sibTrans" cxnId="{5609A79B-893B-4205-9447-FAE13AB3567D}">
      <dgm:prSet/>
      <dgm:spPr/>
      <dgm:t>
        <a:bodyPr/>
        <a:lstStyle/>
        <a:p>
          <a:endParaRPr lang="es-EC" sz="2800"/>
        </a:p>
      </dgm:t>
    </dgm:pt>
    <dgm:pt modelId="{B0FA7428-DF59-472F-B742-DA86C3E8DC79}">
      <dgm:prSet phldrT="[Text]" custT="1"/>
      <dgm:spPr/>
      <dgm:t>
        <a:bodyPr/>
        <a:lstStyle/>
        <a:p>
          <a:r>
            <a:rPr lang="es-ES" sz="2800" dirty="0"/>
            <a:t>Dentro del contenido se pueden incluir imágenes, videos, texto, etc.</a:t>
          </a:r>
          <a:endParaRPr lang="es-EC" sz="2800" dirty="0"/>
        </a:p>
      </dgm:t>
    </dgm:pt>
    <dgm:pt modelId="{414F2242-6610-4F53-BB00-08BC4D3DD4AF}" type="parTrans" cxnId="{75CBD834-2C3C-4E2B-AB14-21C973D904DC}">
      <dgm:prSet/>
      <dgm:spPr/>
      <dgm:t>
        <a:bodyPr/>
        <a:lstStyle/>
        <a:p>
          <a:endParaRPr lang="es-EC" sz="2800"/>
        </a:p>
      </dgm:t>
    </dgm:pt>
    <dgm:pt modelId="{EB4E9CE5-2BFB-4EE0-A1EA-938CEBA78042}" type="sibTrans" cxnId="{75CBD834-2C3C-4E2B-AB14-21C973D904DC}">
      <dgm:prSet/>
      <dgm:spPr/>
      <dgm:t>
        <a:bodyPr/>
        <a:lstStyle/>
        <a:p>
          <a:endParaRPr lang="es-EC" sz="2800"/>
        </a:p>
      </dgm:t>
    </dgm:pt>
    <dgm:pt modelId="{FD9E1FD4-B353-499E-8EAB-574E4D792D54}">
      <dgm:prSet phldrT="[Text]" custT="1"/>
      <dgm:spPr/>
      <dgm:t>
        <a:bodyPr/>
        <a:lstStyle/>
        <a:p>
          <a:r>
            <a:rPr lang="es-ES" sz="2800" dirty="0"/>
            <a:t>Se pueden incluir los recursos desarrollados en el periodo 2020-2021.</a:t>
          </a:r>
          <a:endParaRPr lang="es-EC" sz="2800" dirty="0"/>
        </a:p>
      </dgm:t>
    </dgm:pt>
    <dgm:pt modelId="{2FFA3A7B-56CE-40EB-BD6C-3E48B64902A8}" type="parTrans" cxnId="{8B415A4D-44EE-4462-AE6D-2BD5C132352C}">
      <dgm:prSet/>
      <dgm:spPr/>
      <dgm:t>
        <a:bodyPr/>
        <a:lstStyle/>
        <a:p>
          <a:endParaRPr lang="es-EC" sz="2000"/>
        </a:p>
      </dgm:t>
    </dgm:pt>
    <dgm:pt modelId="{00AC52C0-2FBB-491A-8D44-8DC69982156A}" type="sibTrans" cxnId="{8B415A4D-44EE-4462-AE6D-2BD5C132352C}">
      <dgm:prSet/>
      <dgm:spPr/>
      <dgm:t>
        <a:bodyPr/>
        <a:lstStyle/>
        <a:p>
          <a:endParaRPr lang="es-EC" sz="2000"/>
        </a:p>
      </dgm:t>
    </dgm:pt>
    <dgm:pt modelId="{17B1FDF7-A693-4C26-99E4-3244EA0AD4BC}">
      <dgm:prSet phldrT="[Text]" custT="1"/>
      <dgm:spPr/>
      <dgm:t>
        <a:bodyPr/>
        <a:lstStyle/>
        <a:p>
          <a:r>
            <a:rPr lang="es-ES" sz="2800" dirty="0"/>
            <a:t>Link tutorial agregar libro de Moodle: </a:t>
          </a:r>
          <a:r>
            <a:rPr lang="es-EC" sz="2800" dirty="0">
              <a:hlinkClick xmlns:r="http://schemas.openxmlformats.org/officeDocument/2006/relationships" r:id="rId1"/>
            </a:rPr>
            <a:t>https://youtu.be/jEycT_dKeII</a:t>
          </a:r>
          <a:endParaRPr lang="es-EC" sz="2800" dirty="0"/>
        </a:p>
      </dgm:t>
    </dgm:pt>
    <dgm:pt modelId="{1855EFE2-361D-4BB7-B08F-8BBBE1A263B4}" type="parTrans" cxnId="{D8D3682B-CCB9-4815-8284-96F1A04305F7}">
      <dgm:prSet/>
      <dgm:spPr/>
      <dgm:t>
        <a:bodyPr/>
        <a:lstStyle/>
        <a:p>
          <a:endParaRPr lang="es-EC" sz="2000"/>
        </a:p>
      </dgm:t>
    </dgm:pt>
    <dgm:pt modelId="{D9B29A71-D5C0-4344-87EF-51290B21E38C}" type="sibTrans" cxnId="{D8D3682B-CCB9-4815-8284-96F1A04305F7}">
      <dgm:prSet/>
      <dgm:spPr/>
      <dgm:t>
        <a:bodyPr/>
        <a:lstStyle/>
        <a:p>
          <a:endParaRPr lang="es-EC" sz="2000"/>
        </a:p>
      </dgm:t>
    </dgm:pt>
    <dgm:pt modelId="{BCFF6EDA-2B80-4EF8-B348-5815381394BE}">
      <dgm:prSet phldrT="[Text]" custT="1"/>
      <dgm:spPr/>
      <dgm:t>
        <a:bodyPr/>
        <a:lstStyle/>
        <a:p>
          <a:r>
            <a:rPr lang="es-ES" sz="2800" dirty="0"/>
            <a:t>Link tutorial crear paquetes de contenido con </a:t>
          </a:r>
          <a:r>
            <a:rPr lang="es-ES" sz="2800" dirty="0" err="1"/>
            <a:t>ExeLearning</a:t>
          </a:r>
          <a:r>
            <a:rPr lang="es-ES" sz="2800" dirty="0"/>
            <a:t>: </a:t>
          </a:r>
          <a:r>
            <a:rPr lang="es-ES" sz="2800" dirty="0">
              <a:hlinkClick xmlns:r="http://schemas.openxmlformats.org/officeDocument/2006/relationships" r:id="rId2"/>
            </a:rPr>
            <a:t>Guía de creación de REA con eXeLearning (intef.es)</a:t>
          </a:r>
          <a:endParaRPr lang="es-EC" sz="2800" dirty="0"/>
        </a:p>
      </dgm:t>
    </dgm:pt>
    <dgm:pt modelId="{0AE51C1B-9D3A-4272-84D6-D69BCA16B6D2}" type="parTrans" cxnId="{C81BF7A1-701D-45B9-A593-8CD54C0FFC06}">
      <dgm:prSet/>
      <dgm:spPr/>
      <dgm:t>
        <a:bodyPr/>
        <a:lstStyle/>
        <a:p>
          <a:endParaRPr lang="es-EC" sz="2000"/>
        </a:p>
      </dgm:t>
    </dgm:pt>
    <dgm:pt modelId="{78F22873-3508-4DA0-8F55-9E43D5AEFE43}" type="sibTrans" cxnId="{C81BF7A1-701D-45B9-A593-8CD54C0FFC06}">
      <dgm:prSet/>
      <dgm:spPr/>
      <dgm:t>
        <a:bodyPr/>
        <a:lstStyle/>
        <a:p>
          <a:endParaRPr lang="es-EC" sz="2000"/>
        </a:p>
      </dgm:t>
    </dgm:pt>
    <dgm:pt modelId="{0DB84382-F18F-4483-8506-9281D316BF30}">
      <dgm:prSet phldrT="[Text]" custT="1"/>
      <dgm:spPr/>
      <dgm:t>
        <a:bodyPr/>
        <a:lstStyle/>
        <a:p>
          <a:r>
            <a:rPr lang="es-ES" sz="2800" dirty="0"/>
            <a:t>Configurar la opción Finalización de actividad como “</a:t>
          </a:r>
          <a:r>
            <a:rPr lang="es-ES" sz="2800" b="1" dirty="0"/>
            <a:t>No indicar finalización de actividad</a:t>
          </a:r>
          <a:r>
            <a:rPr lang="es-ES" sz="2800" dirty="0"/>
            <a:t>”</a:t>
          </a:r>
          <a:endParaRPr lang="es-EC" sz="2800" dirty="0"/>
        </a:p>
      </dgm:t>
    </dgm:pt>
    <dgm:pt modelId="{4841DBD2-D733-4F75-937A-6C4D43BB861E}" type="parTrans" cxnId="{8024988B-D777-4910-9672-C885FD8794DE}">
      <dgm:prSet/>
      <dgm:spPr/>
      <dgm:t>
        <a:bodyPr/>
        <a:lstStyle/>
        <a:p>
          <a:endParaRPr lang="es-EC" sz="2000"/>
        </a:p>
      </dgm:t>
    </dgm:pt>
    <dgm:pt modelId="{8B02F59A-9A23-42F0-8ABA-4255EEB8AC4C}" type="sibTrans" cxnId="{8024988B-D777-4910-9672-C885FD8794DE}">
      <dgm:prSet/>
      <dgm:spPr/>
      <dgm:t>
        <a:bodyPr/>
        <a:lstStyle/>
        <a:p>
          <a:endParaRPr lang="es-EC" sz="2000"/>
        </a:p>
      </dgm:t>
    </dgm:pt>
    <dgm:pt modelId="{71D7554F-3358-4168-B2C4-8E93B4C99697}" type="pres">
      <dgm:prSet presAssocID="{EDCEA062-508D-478E-BA44-FC247BE4270A}" presName="linear" presStyleCnt="0">
        <dgm:presLayoutVars>
          <dgm:animLvl val="lvl"/>
          <dgm:resizeHandles val="exact"/>
        </dgm:presLayoutVars>
      </dgm:prSet>
      <dgm:spPr/>
    </dgm:pt>
    <dgm:pt modelId="{5ABF1D99-6981-433D-A3B4-82EDF8F73A5F}" type="pres">
      <dgm:prSet presAssocID="{A22DE711-8D46-48F8-97DA-BF4D964B7C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D88DD83-FDAC-428C-AB41-260A274339B5}" type="pres">
      <dgm:prSet presAssocID="{A22DE711-8D46-48F8-97DA-BF4D964B7C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2C6B009-FD09-45D7-BDAC-4472473F5977}" type="presOf" srcId="{B0FA7428-DF59-472F-B742-DA86C3E8DC79}" destId="{4D88DD83-FDAC-428C-AB41-260A274339B5}" srcOrd="0" destOrd="1" presId="urn:microsoft.com/office/officeart/2005/8/layout/vList2"/>
    <dgm:cxn modelId="{4734B620-A30E-42F2-9048-3F4AB858773F}" type="presOf" srcId="{FD9E1FD4-B353-499E-8EAB-574E4D792D54}" destId="{4D88DD83-FDAC-428C-AB41-260A274339B5}" srcOrd="0" destOrd="2" presId="urn:microsoft.com/office/officeart/2005/8/layout/vList2"/>
    <dgm:cxn modelId="{D8D3682B-CCB9-4815-8284-96F1A04305F7}" srcId="{A22DE711-8D46-48F8-97DA-BF4D964B7CF8}" destId="{17B1FDF7-A693-4C26-99E4-3244EA0AD4BC}" srcOrd="4" destOrd="0" parTransId="{1855EFE2-361D-4BB7-B08F-8BBBE1A263B4}" sibTransId="{D9B29A71-D5C0-4344-87EF-51290B21E38C}"/>
    <dgm:cxn modelId="{6F5DB132-7272-496A-B734-E793CC549090}" type="presOf" srcId="{BCFF6EDA-2B80-4EF8-B348-5815381394BE}" destId="{4D88DD83-FDAC-428C-AB41-260A274339B5}" srcOrd="0" destOrd="5" presId="urn:microsoft.com/office/officeart/2005/8/layout/vList2"/>
    <dgm:cxn modelId="{75CBD834-2C3C-4E2B-AB14-21C973D904DC}" srcId="{A22DE711-8D46-48F8-97DA-BF4D964B7CF8}" destId="{B0FA7428-DF59-472F-B742-DA86C3E8DC79}" srcOrd="1" destOrd="0" parTransId="{414F2242-6610-4F53-BB00-08BC4D3DD4AF}" sibTransId="{EB4E9CE5-2BFB-4EE0-A1EA-938CEBA78042}"/>
    <dgm:cxn modelId="{8B415A4D-44EE-4462-AE6D-2BD5C132352C}" srcId="{A22DE711-8D46-48F8-97DA-BF4D964B7CF8}" destId="{FD9E1FD4-B353-499E-8EAB-574E4D792D54}" srcOrd="2" destOrd="0" parTransId="{2FFA3A7B-56CE-40EB-BD6C-3E48B64902A8}" sibTransId="{00AC52C0-2FBB-491A-8D44-8DC69982156A}"/>
    <dgm:cxn modelId="{0F72ED7B-45FC-419B-B44A-C7E1B86A0C8B}" srcId="{EDCEA062-508D-478E-BA44-FC247BE4270A}" destId="{A22DE711-8D46-48F8-97DA-BF4D964B7CF8}" srcOrd="0" destOrd="0" parTransId="{C794142E-429C-4F26-9CBA-B7D8C36D9B75}" sibTransId="{9D50C200-E03E-40D8-AF41-61CE7A72B330}"/>
    <dgm:cxn modelId="{8024988B-D777-4910-9672-C885FD8794DE}" srcId="{A22DE711-8D46-48F8-97DA-BF4D964B7CF8}" destId="{0DB84382-F18F-4483-8506-9281D316BF30}" srcOrd="3" destOrd="0" parTransId="{4841DBD2-D733-4F75-937A-6C4D43BB861E}" sibTransId="{8B02F59A-9A23-42F0-8ABA-4255EEB8AC4C}"/>
    <dgm:cxn modelId="{5609A79B-893B-4205-9447-FAE13AB3567D}" srcId="{A22DE711-8D46-48F8-97DA-BF4D964B7CF8}" destId="{FFBF8FB7-1781-46F5-98D6-EEE118AA0697}" srcOrd="0" destOrd="0" parTransId="{02B38448-6094-4331-BC71-1FD401092364}" sibTransId="{21A1BA81-6D5A-4E3E-9E4B-D711F6B27DF9}"/>
    <dgm:cxn modelId="{C81BF7A1-701D-45B9-A593-8CD54C0FFC06}" srcId="{A22DE711-8D46-48F8-97DA-BF4D964B7CF8}" destId="{BCFF6EDA-2B80-4EF8-B348-5815381394BE}" srcOrd="5" destOrd="0" parTransId="{0AE51C1B-9D3A-4272-84D6-D69BCA16B6D2}" sibTransId="{78F22873-3508-4DA0-8F55-9E43D5AEFE43}"/>
    <dgm:cxn modelId="{F827CDA5-9993-4933-9E8D-559201FDA75B}" type="presOf" srcId="{EDCEA062-508D-478E-BA44-FC247BE4270A}" destId="{71D7554F-3358-4168-B2C4-8E93B4C99697}" srcOrd="0" destOrd="0" presId="urn:microsoft.com/office/officeart/2005/8/layout/vList2"/>
    <dgm:cxn modelId="{86018DC6-2DF5-4654-A329-3C186115213E}" type="presOf" srcId="{17B1FDF7-A693-4C26-99E4-3244EA0AD4BC}" destId="{4D88DD83-FDAC-428C-AB41-260A274339B5}" srcOrd="0" destOrd="4" presId="urn:microsoft.com/office/officeart/2005/8/layout/vList2"/>
    <dgm:cxn modelId="{9E5531C8-74B8-46CE-A38A-DED688F952D9}" type="presOf" srcId="{0DB84382-F18F-4483-8506-9281D316BF30}" destId="{4D88DD83-FDAC-428C-AB41-260A274339B5}" srcOrd="0" destOrd="3" presId="urn:microsoft.com/office/officeart/2005/8/layout/vList2"/>
    <dgm:cxn modelId="{CC8DA8DE-D90D-44F4-9E4E-CC1AC8901A81}" type="presOf" srcId="{FFBF8FB7-1781-46F5-98D6-EEE118AA0697}" destId="{4D88DD83-FDAC-428C-AB41-260A274339B5}" srcOrd="0" destOrd="0" presId="urn:microsoft.com/office/officeart/2005/8/layout/vList2"/>
    <dgm:cxn modelId="{76582DDF-1901-422C-9779-FEE2044BC33A}" type="presOf" srcId="{A22DE711-8D46-48F8-97DA-BF4D964B7CF8}" destId="{5ABF1D99-6981-433D-A3B4-82EDF8F73A5F}" srcOrd="0" destOrd="0" presId="urn:microsoft.com/office/officeart/2005/8/layout/vList2"/>
    <dgm:cxn modelId="{85FD838C-5D7C-463B-ABE3-FA7331D67DA3}" type="presParOf" srcId="{71D7554F-3358-4168-B2C4-8E93B4C99697}" destId="{5ABF1D99-6981-433D-A3B4-82EDF8F73A5F}" srcOrd="0" destOrd="0" presId="urn:microsoft.com/office/officeart/2005/8/layout/vList2"/>
    <dgm:cxn modelId="{4FD838B9-3C37-4B93-B0C5-B50072CD855F}" type="presParOf" srcId="{71D7554F-3358-4168-B2C4-8E93B4C99697}" destId="{4D88DD83-FDAC-428C-AB41-260A274339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CEA062-508D-478E-BA44-FC247BE4270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22DE711-8D46-48F8-97DA-BF4D964B7CF8}">
      <dgm:prSet phldrT="[Text]" custT="1"/>
      <dgm:spPr>
        <a:solidFill>
          <a:srgbClr val="009900"/>
        </a:solidFill>
      </dgm:spPr>
      <dgm:t>
        <a:bodyPr/>
        <a:lstStyle/>
        <a:p>
          <a:r>
            <a:rPr lang="es-ES" sz="3200" b="1" dirty="0"/>
            <a:t>Paquete de contenidos – Organización del contenido</a:t>
          </a:r>
          <a:endParaRPr lang="es-EC" sz="3200" b="1" dirty="0"/>
        </a:p>
      </dgm:t>
    </dgm:pt>
    <dgm:pt modelId="{C794142E-429C-4F26-9CBA-B7D8C36D9B75}" type="parTrans" cxnId="{0F72ED7B-45FC-419B-B44A-C7E1B86A0C8B}">
      <dgm:prSet/>
      <dgm:spPr/>
      <dgm:t>
        <a:bodyPr/>
        <a:lstStyle/>
        <a:p>
          <a:endParaRPr lang="es-EC" sz="2400"/>
        </a:p>
      </dgm:t>
    </dgm:pt>
    <dgm:pt modelId="{9D50C200-E03E-40D8-AF41-61CE7A72B330}" type="sibTrans" cxnId="{0F72ED7B-45FC-419B-B44A-C7E1B86A0C8B}">
      <dgm:prSet/>
      <dgm:spPr/>
      <dgm:t>
        <a:bodyPr/>
        <a:lstStyle/>
        <a:p>
          <a:endParaRPr lang="es-EC" sz="2400"/>
        </a:p>
      </dgm:t>
    </dgm:pt>
    <dgm:pt modelId="{FFBF8FB7-1781-46F5-98D6-EEE118AA0697}">
      <dgm:prSet phldrT="[Text]" custT="1"/>
      <dgm:spPr/>
      <dgm:t>
        <a:bodyPr/>
        <a:lstStyle/>
        <a:p>
          <a:r>
            <a:rPr lang="es-ES" sz="2400" dirty="0"/>
            <a:t>Presentación</a:t>
          </a:r>
          <a:endParaRPr lang="es-EC" sz="2400" dirty="0"/>
        </a:p>
      </dgm:t>
    </dgm:pt>
    <dgm:pt modelId="{02B38448-6094-4331-BC71-1FD401092364}" type="parTrans" cxnId="{5609A79B-893B-4205-9447-FAE13AB3567D}">
      <dgm:prSet/>
      <dgm:spPr/>
      <dgm:t>
        <a:bodyPr/>
        <a:lstStyle/>
        <a:p>
          <a:endParaRPr lang="es-EC" sz="2400"/>
        </a:p>
      </dgm:t>
    </dgm:pt>
    <dgm:pt modelId="{21A1BA81-6D5A-4E3E-9E4B-D711F6B27DF9}" type="sibTrans" cxnId="{5609A79B-893B-4205-9447-FAE13AB3567D}">
      <dgm:prSet/>
      <dgm:spPr/>
      <dgm:t>
        <a:bodyPr/>
        <a:lstStyle/>
        <a:p>
          <a:endParaRPr lang="es-EC" sz="2400"/>
        </a:p>
      </dgm:t>
    </dgm:pt>
    <dgm:pt modelId="{60BE53E3-BC83-4F61-94B7-3118CCA2EFFD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dirty="0"/>
            <a:t>Presentación de la Unidad Didáctica/Bloque curricular/Actividad de Aprendizaje… (en texto)</a:t>
          </a:r>
        </a:p>
      </dgm:t>
    </dgm:pt>
    <dgm:pt modelId="{D462ED6D-3296-47DF-B3DF-BAADC5146ED0}" type="parTrans" cxnId="{0110417A-2D92-4EE9-8D65-524FAEECA7D0}">
      <dgm:prSet/>
      <dgm:spPr/>
      <dgm:t>
        <a:bodyPr/>
        <a:lstStyle/>
        <a:p>
          <a:endParaRPr lang="es-EC"/>
        </a:p>
      </dgm:t>
    </dgm:pt>
    <dgm:pt modelId="{F05860C9-02B4-48FF-B699-383AA3D18D1E}" type="sibTrans" cxnId="{0110417A-2D92-4EE9-8D65-524FAEECA7D0}">
      <dgm:prSet/>
      <dgm:spPr/>
      <dgm:t>
        <a:bodyPr/>
        <a:lstStyle/>
        <a:p>
          <a:endParaRPr lang="es-EC"/>
        </a:p>
      </dgm:t>
    </dgm:pt>
    <dgm:pt modelId="{4AA5971E-04CA-40A3-9E81-9DEA6460F780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dirty="0"/>
            <a:t>Recurso multimedia sobre la Unidad Didáctica/Bloque curricular/Actividad de Aprendizaje… (imagen o video)</a:t>
          </a:r>
        </a:p>
      </dgm:t>
    </dgm:pt>
    <dgm:pt modelId="{803EA3D4-A018-42E1-8190-EFE4BD640752}" type="parTrans" cxnId="{0412B228-EA11-4437-AA63-FC5B6C2E5727}">
      <dgm:prSet/>
      <dgm:spPr/>
      <dgm:t>
        <a:bodyPr/>
        <a:lstStyle/>
        <a:p>
          <a:endParaRPr lang="es-EC"/>
        </a:p>
      </dgm:t>
    </dgm:pt>
    <dgm:pt modelId="{E4C88C10-DE95-4499-AFFD-EA009E709C24}" type="sibTrans" cxnId="{0412B228-EA11-4437-AA63-FC5B6C2E5727}">
      <dgm:prSet/>
      <dgm:spPr/>
      <dgm:t>
        <a:bodyPr/>
        <a:lstStyle/>
        <a:p>
          <a:endParaRPr lang="es-EC"/>
        </a:p>
      </dgm:t>
    </dgm:pt>
    <dgm:pt modelId="{715B8ED8-EA92-44F0-8FA1-415AB559B6EE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dirty="0"/>
            <a:t>Contenido de la Unidad Didáctica/Bloque curricular/Actividad de Aprendizaje… (tipo índice)</a:t>
          </a:r>
        </a:p>
      </dgm:t>
    </dgm:pt>
    <dgm:pt modelId="{AF0D8284-9C41-414C-B32C-D4BAC474D49C}" type="parTrans" cxnId="{7F83B40E-27AC-41A3-A767-6B9416D494C3}">
      <dgm:prSet/>
      <dgm:spPr/>
      <dgm:t>
        <a:bodyPr/>
        <a:lstStyle/>
        <a:p>
          <a:endParaRPr lang="es-EC"/>
        </a:p>
      </dgm:t>
    </dgm:pt>
    <dgm:pt modelId="{4534FB13-F504-4958-9D4F-800E1EA3D7FC}" type="sibTrans" cxnId="{7F83B40E-27AC-41A3-A767-6B9416D494C3}">
      <dgm:prSet/>
      <dgm:spPr/>
      <dgm:t>
        <a:bodyPr/>
        <a:lstStyle/>
        <a:p>
          <a:endParaRPr lang="es-EC"/>
        </a:p>
      </dgm:t>
    </dgm:pt>
    <dgm:pt modelId="{348EBD26-1125-415E-A54B-60A51D9C6870}">
      <dgm:prSet/>
      <dgm:spPr/>
      <dgm:t>
        <a:bodyPr/>
        <a:lstStyle/>
        <a:p>
          <a:r>
            <a:rPr lang="es-ES" dirty="0"/>
            <a:t>Guía didáctica</a:t>
          </a:r>
        </a:p>
      </dgm:t>
    </dgm:pt>
    <dgm:pt modelId="{D63F84A9-6CFF-4DE6-8F8D-1DEFD8D04EB3}" type="parTrans" cxnId="{58F60E78-601E-454F-AD28-35D9ECAA8E5F}">
      <dgm:prSet/>
      <dgm:spPr/>
      <dgm:t>
        <a:bodyPr/>
        <a:lstStyle/>
        <a:p>
          <a:endParaRPr lang="es-EC"/>
        </a:p>
      </dgm:t>
    </dgm:pt>
    <dgm:pt modelId="{45B9EE96-4D6F-4CB3-A450-147402A124B7}" type="sibTrans" cxnId="{58F60E78-601E-454F-AD28-35D9ECAA8E5F}">
      <dgm:prSet/>
      <dgm:spPr/>
      <dgm:t>
        <a:bodyPr/>
        <a:lstStyle/>
        <a:p>
          <a:endParaRPr lang="es-EC"/>
        </a:p>
      </dgm:t>
    </dgm:pt>
    <dgm:pt modelId="{73ED83F0-515D-4795-AD4F-122EEDE362E4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dirty="0"/>
            <a:t>Destreza a desarrollar/Objetivo de la Actividad de Aprendizaje/Objetivo de la Unidad de Trabajo</a:t>
          </a:r>
        </a:p>
      </dgm:t>
    </dgm:pt>
    <dgm:pt modelId="{37DBB5F8-4F87-41C3-BEB4-CD3222BDA05B}" type="parTrans" cxnId="{63E73F67-7097-46CE-B0CD-9992D320EB4E}">
      <dgm:prSet/>
      <dgm:spPr/>
      <dgm:t>
        <a:bodyPr/>
        <a:lstStyle/>
        <a:p>
          <a:endParaRPr lang="es-EC"/>
        </a:p>
      </dgm:t>
    </dgm:pt>
    <dgm:pt modelId="{3C39F886-4209-4030-9C34-D126D10C744A}" type="sibTrans" cxnId="{63E73F67-7097-46CE-B0CD-9992D320EB4E}">
      <dgm:prSet/>
      <dgm:spPr/>
      <dgm:t>
        <a:bodyPr/>
        <a:lstStyle/>
        <a:p>
          <a:endParaRPr lang="es-EC"/>
        </a:p>
      </dgm:t>
    </dgm:pt>
    <dgm:pt modelId="{CAA1CE1D-7C15-495D-8FA7-B96F4E3F5D4D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dirty="0"/>
            <a:t>Conocimientos previos</a:t>
          </a:r>
        </a:p>
      </dgm:t>
    </dgm:pt>
    <dgm:pt modelId="{6D188020-3376-40C9-A8EB-EB12532B618D}" type="parTrans" cxnId="{BA900A9A-A31A-4F9F-8675-E787D9A82D27}">
      <dgm:prSet/>
      <dgm:spPr/>
      <dgm:t>
        <a:bodyPr/>
        <a:lstStyle/>
        <a:p>
          <a:endParaRPr lang="es-EC"/>
        </a:p>
      </dgm:t>
    </dgm:pt>
    <dgm:pt modelId="{14553B36-044B-4705-9C49-87BBD3C5FB64}" type="sibTrans" cxnId="{BA900A9A-A31A-4F9F-8675-E787D9A82D27}">
      <dgm:prSet/>
      <dgm:spPr/>
      <dgm:t>
        <a:bodyPr/>
        <a:lstStyle/>
        <a:p>
          <a:endParaRPr lang="es-EC"/>
        </a:p>
      </dgm:t>
    </dgm:pt>
    <dgm:pt modelId="{D1AEF775-2BB2-4C2B-8A22-5A3A39AE7B84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dirty="0"/>
            <a:t>Tareas a desarrollar</a:t>
          </a:r>
        </a:p>
      </dgm:t>
    </dgm:pt>
    <dgm:pt modelId="{AFC9B579-5821-4DB4-9655-F8243E887F03}" type="parTrans" cxnId="{42735B9A-3691-4EF8-A44F-A5D2D66FF969}">
      <dgm:prSet/>
      <dgm:spPr/>
      <dgm:t>
        <a:bodyPr/>
        <a:lstStyle/>
        <a:p>
          <a:endParaRPr lang="es-EC"/>
        </a:p>
      </dgm:t>
    </dgm:pt>
    <dgm:pt modelId="{756CA199-18CE-4EEF-9784-335A233FC256}" type="sibTrans" cxnId="{42735B9A-3691-4EF8-A44F-A5D2D66FF969}">
      <dgm:prSet/>
      <dgm:spPr/>
      <dgm:t>
        <a:bodyPr/>
        <a:lstStyle/>
        <a:p>
          <a:endParaRPr lang="es-EC"/>
        </a:p>
      </dgm:t>
    </dgm:pt>
    <dgm:pt modelId="{37B3B3AB-E30D-4D43-A5FB-5AB258561C48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/>
            <a:t>Metodología</a:t>
          </a:r>
          <a:endParaRPr lang="es-ES" dirty="0"/>
        </a:p>
      </dgm:t>
    </dgm:pt>
    <dgm:pt modelId="{42233EA2-6FED-4411-A742-846C19E300BD}" type="parTrans" cxnId="{2CA5590D-5929-4237-9F5D-D78A52F04807}">
      <dgm:prSet/>
      <dgm:spPr/>
      <dgm:t>
        <a:bodyPr/>
        <a:lstStyle/>
        <a:p>
          <a:endParaRPr lang="es-EC"/>
        </a:p>
      </dgm:t>
    </dgm:pt>
    <dgm:pt modelId="{9B40081F-9319-40C9-B9F6-CB8CBC39CCC8}" type="sibTrans" cxnId="{2CA5590D-5929-4237-9F5D-D78A52F04807}">
      <dgm:prSet/>
      <dgm:spPr/>
      <dgm:t>
        <a:bodyPr/>
        <a:lstStyle/>
        <a:p>
          <a:endParaRPr lang="es-EC"/>
        </a:p>
      </dgm:t>
    </dgm:pt>
    <dgm:pt modelId="{6087DCA2-0B92-495E-A878-35A5084EB402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dirty="0"/>
            <a:t>Evaluación</a:t>
          </a:r>
        </a:p>
      </dgm:t>
    </dgm:pt>
    <dgm:pt modelId="{EC1CDB76-9EDB-463A-A881-C17260FE3CBF}" type="parTrans" cxnId="{161CCB7E-E2CE-4C67-84F6-C76F011CE087}">
      <dgm:prSet/>
      <dgm:spPr/>
      <dgm:t>
        <a:bodyPr/>
        <a:lstStyle/>
        <a:p>
          <a:endParaRPr lang="es-EC"/>
        </a:p>
      </dgm:t>
    </dgm:pt>
    <dgm:pt modelId="{9C3A93C3-D2BB-4E0F-AD26-82B1CEFF0362}" type="sibTrans" cxnId="{161CCB7E-E2CE-4C67-84F6-C76F011CE087}">
      <dgm:prSet/>
      <dgm:spPr/>
      <dgm:t>
        <a:bodyPr/>
        <a:lstStyle/>
        <a:p>
          <a:endParaRPr lang="es-EC"/>
        </a:p>
      </dgm:t>
    </dgm:pt>
    <dgm:pt modelId="{1D4F021A-C3C7-4BBF-AB18-5F031ADE51E3}">
      <dgm:prSet/>
      <dgm:spPr/>
      <dgm:t>
        <a:bodyPr/>
        <a:lstStyle/>
        <a:p>
          <a:r>
            <a:rPr lang="es-ES" dirty="0"/>
            <a:t>Contenido del paquete (pueden ser varias páginas o varias pestañas en una misma página)</a:t>
          </a:r>
        </a:p>
      </dgm:t>
    </dgm:pt>
    <dgm:pt modelId="{C2D92153-4A56-47A2-88DA-DB87922158DB}" type="parTrans" cxnId="{B507235F-B81A-4629-8CBA-CF74AD995D6C}">
      <dgm:prSet/>
      <dgm:spPr/>
      <dgm:t>
        <a:bodyPr/>
        <a:lstStyle/>
        <a:p>
          <a:endParaRPr lang="es-EC"/>
        </a:p>
      </dgm:t>
    </dgm:pt>
    <dgm:pt modelId="{05B43204-B076-4122-A3D1-65D53E898637}" type="sibTrans" cxnId="{B507235F-B81A-4629-8CBA-CF74AD995D6C}">
      <dgm:prSet/>
      <dgm:spPr/>
      <dgm:t>
        <a:bodyPr/>
        <a:lstStyle/>
        <a:p>
          <a:endParaRPr lang="es-EC"/>
        </a:p>
      </dgm:t>
    </dgm:pt>
    <dgm:pt modelId="{A4CF633B-DA13-4FF9-9469-B3EF6E44076E}">
      <dgm:prSet/>
      <dgm:spPr/>
      <dgm:t>
        <a:bodyPr/>
        <a:lstStyle/>
        <a:p>
          <a:r>
            <a:rPr lang="es-ES" dirty="0"/>
            <a:t>Actividades de refuerzo (no son un insumo) en casa o clase</a:t>
          </a:r>
        </a:p>
      </dgm:t>
    </dgm:pt>
    <dgm:pt modelId="{AF59D5E2-4593-47CA-9A4C-B66F485642D0}" type="parTrans" cxnId="{D28AD478-1930-4513-8F4E-88FD2EBE86CC}">
      <dgm:prSet/>
      <dgm:spPr/>
      <dgm:t>
        <a:bodyPr/>
        <a:lstStyle/>
        <a:p>
          <a:endParaRPr lang="es-EC"/>
        </a:p>
      </dgm:t>
    </dgm:pt>
    <dgm:pt modelId="{7AC42C27-DB21-47FB-9E6B-538EA5B20DC2}" type="sibTrans" cxnId="{D28AD478-1930-4513-8F4E-88FD2EBE86CC}">
      <dgm:prSet/>
      <dgm:spPr/>
      <dgm:t>
        <a:bodyPr/>
        <a:lstStyle/>
        <a:p>
          <a:endParaRPr lang="es-EC"/>
        </a:p>
      </dgm:t>
    </dgm:pt>
    <dgm:pt modelId="{65081056-320C-4982-B117-9A56CB0437ED}">
      <dgm:prSet/>
      <dgm:spPr/>
      <dgm:t>
        <a:bodyPr/>
        <a:lstStyle/>
        <a:p>
          <a:r>
            <a:rPr lang="es-ES"/>
            <a:t>Referencias (formato APA)</a:t>
          </a:r>
          <a:endParaRPr lang="es-ES" dirty="0"/>
        </a:p>
      </dgm:t>
    </dgm:pt>
    <dgm:pt modelId="{6C812213-B0B7-46A6-B075-9E327725EE65}" type="parTrans" cxnId="{5D2594DD-EB73-4BD8-99B7-A005358F0386}">
      <dgm:prSet/>
      <dgm:spPr/>
      <dgm:t>
        <a:bodyPr/>
        <a:lstStyle/>
        <a:p>
          <a:endParaRPr lang="es-EC"/>
        </a:p>
      </dgm:t>
    </dgm:pt>
    <dgm:pt modelId="{17FB61D0-0409-4A0C-B557-0CD85C9601DA}" type="sibTrans" cxnId="{5D2594DD-EB73-4BD8-99B7-A005358F0386}">
      <dgm:prSet/>
      <dgm:spPr/>
      <dgm:t>
        <a:bodyPr/>
        <a:lstStyle/>
        <a:p>
          <a:endParaRPr lang="es-EC"/>
        </a:p>
      </dgm:t>
    </dgm:pt>
    <dgm:pt modelId="{97EC6FB2-4668-406E-BE35-ECCF4C0291CB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dirty="0"/>
            <a:t>Bibliografía</a:t>
          </a:r>
        </a:p>
      </dgm:t>
    </dgm:pt>
    <dgm:pt modelId="{6964E67C-1D94-4390-9EBC-15A2E53015EE}" type="parTrans" cxnId="{3E2A8A23-574C-4F0A-9763-917BD97F5D54}">
      <dgm:prSet/>
      <dgm:spPr/>
      <dgm:t>
        <a:bodyPr/>
        <a:lstStyle/>
        <a:p>
          <a:endParaRPr lang="es-EC"/>
        </a:p>
      </dgm:t>
    </dgm:pt>
    <dgm:pt modelId="{1D6A0FDB-05FC-4912-9026-9A203B3F3E88}" type="sibTrans" cxnId="{3E2A8A23-574C-4F0A-9763-917BD97F5D54}">
      <dgm:prSet/>
      <dgm:spPr/>
      <dgm:t>
        <a:bodyPr/>
        <a:lstStyle/>
        <a:p>
          <a:endParaRPr lang="es-EC"/>
        </a:p>
      </dgm:t>
    </dgm:pt>
    <dgm:pt modelId="{94B91625-E89F-4B73-89CD-5AF7C0FC5C6F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dirty="0"/>
            <a:t>Sitios web</a:t>
          </a:r>
        </a:p>
      </dgm:t>
    </dgm:pt>
    <dgm:pt modelId="{4883B594-9453-4549-83FA-460992319694}" type="parTrans" cxnId="{FF616AB9-3B79-4D99-A97C-347AF8DC5D2E}">
      <dgm:prSet/>
      <dgm:spPr/>
      <dgm:t>
        <a:bodyPr/>
        <a:lstStyle/>
        <a:p>
          <a:endParaRPr lang="es-EC"/>
        </a:p>
      </dgm:t>
    </dgm:pt>
    <dgm:pt modelId="{8BF9AFEF-5A90-4768-93A5-09B1EDDD023E}" type="sibTrans" cxnId="{FF616AB9-3B79-4D99-A97C-347AF8DC5D2E}">
      <dgm:prSet/>
      <dgm:spPr/>
      <dgm:t>
        <a:bodyPr/>
        <a:lstStyle/>
        <a:p>
          <a:endParaRPr lang="es-EC"/>
        </a:p>
      </dgm:t>
    </dgm:pt>
    <dgm:pt modelId="{71D7554F-3358-4168-B2C4-8E93B4C99697}" type="pres">
      <dgm:prSet presAssocID="{EDCEA062-508D-478E-BA44-FC247BE4270A}" presName="linear" presStyleCnt="0">
        <dgm:presLayoutVars>
          <dgm:animLvl val="lvl"/>
          <dgm:resizeHandles val="exact"/>
        </dgm:presLayoutVars>
      </dgm:prSet>
      <dgm:spPr/>
    </dgm:pt>
    <dgm:pt modelId="{5ABF1D99-6981-433D-A3B4-82EDF8F73A5F}" type="pres">
      <dgm:prSet presAssocID="{A22DE711-8D46-48F8-97DA-BF4D964B7CF8}" presName="parentText" presStyleLbl="node1" presStyleIdx="0" presStyleCnt="1" custScaleY="136086">
        <dgm:presLayoutVars>
          <dgm:chMax val="0"/>
          <dgm:bulletEnabled val="1"/>
        </dgm:presLayoutVars>
      </dgm:prSet>
      <dgm:spPr/>
    </dgm:pt>
    <dgm:pt modelId="{4D88DD83-FDAC-428C-AB41-260A274339B5}" type="pres">
      <dgm:prSet presAssocID="{A22DE711-8D46-48F8-97DA-BF4D964B7CF8}" presName="childText" presStyleLbl="revTx" presStyleIdx="0" presStyleCnt="1" custLinFactNeighborX="-821">
        <dgm:presLayoutVars>
          <dgm:bulletEnabled val="1"/>
        </dgm:presLayoutVars>
      </dgm:prSet>
      <dgm:spPr/>
    </dgm:pt>
  </dgm:ptLst>
  <dgm:cxnLst>
    <dgm:cxn modelId="{2CA5590D-5929-4237-9F5D-D78A52F04807}" srcId="{348EBD26-1125-415E-A54B-60A51D9C6870}" destId="{37B3B3AB-E30D-4D43-A5FB-5AB258561C48}" srcOrd="3" destOrd="0" parTransId="{42233EA2-6FED-4411-A742-846C19E300BD}" sibTransId="{9B40081F-9319-40C9-B9F6-CB8CBC39CCC8}"/>
    <dgm:cxn modelId="{7F83B40E-27AC-41A3-A767-6B9416D494C3}" srcId="{FFBF8FB7-1781-46F5-98D6-EEE118AA0697}" destId="{715B8ED8-EA92-44F0-8FA1-415AB559B6EE}" srcOrd="2" destOrd="0" parTransId="{AF0D8284-9C41-414C-B32C-D4BAC474D49C}" sibTransId="{4534FB13-F504-4958-9D4F-800E1EA3D7FC}"/>
    <dgm:cxn modelId="{3E2A8A23-574C-4F0A-9763-917BD97F5D54}" srcId="{65081056-320C-4982-B117-9A56CB0437ED}" destId="{97EC6FB2-4668-406E-BE35-ECCF4C0291CB}" srcOrd="0" destOrd="0" parTransId="{6964E67C-1D94-4390-9EBC-15A2E53015EE}" sibTransId="{1D6A0FDB-05FC-4912-9026-9A203B3F3E88}"/>
    <dgm:cxn modelId="{0412B228-EA11-4437-AA63-FC5B6C2E5727}" srcId="{FFBF8FB7-1781-46F5-98D6-EEE118AA0697}" destId="{4AA5971E-04CA-40A3-9E81-9DEA6460F780}" srcOrd="1" destOrd="0" parTransId="{803EA3D4-A018-42E1-8190-EFE4BD640752}" sibTransId="{E4C88C10-DE95-4499-AFFD-EA009E709C24}"/>
    <dgm:cxn modelId="{8370A229-9B23-48A0-8A58-D98548AC1432}" type="presOf" srcId="{4AA5971E-04CA-40A3-9E81-9DEA6460F780}" destId="{4D88DD83-FDAC-428C-AB41-260A274339B5}" srcOrd="0" destOrd="2" presId="urn:microsoft.com/office/officeart/2005/8/layout/vList2"/>
    <dgm:cxn modelId="{B507235F-B81A-4629-8CBA-CF74AD995D6C}" srcId="{A22DE711-8D46-48F8-97DA-BF4D964B7CF8}" destId="{1D4F021A-C3C7-4BBF-AB18-5F031ADE51E3}" srcOrd="2" destOrd="0" parTransId="{C2D92153-4A56-47A2-88DA-DB87922158DB}" sibTransId="{05B43204-B076-4122-A3D1-65D53E898637}"/>
    <dgm:cxn modelId="{CAA28D43-1F48-452B-83B2-542C1C292F0D}" type="presOf" srcId="{60BE53E3-BC83-4F61-94B7-3118CCA2EFFD}" destId="{4D88DD83-FDAC-428C-AB41-260A274339B5}" srcOrd="0" destOrd="1" presId="urn:microsoft.com/office/officeart/2005/8/layout/vList2"/>
    <dgm:cxn modelId="{63E73F67-7097-46CE-B0CD-9992D320EB4E}" srcId="{348EBD26-1125-415E-A54B-60A51D9C6870}" destId="{73ED83F0-515D-4795-AD4F-122EEDE362E4}" srcOrd="0" destOrd="0" parTransId="{37DBB5F8-4F87-41C3-BEB4-CD3222BDA05B}" sibTransId="{3C39F886-4209-4030-9C34-D126D10C744A}"/>
    <dgm:cxn modelId="{F473234B-0282-4923-8C57-55C42742E9C3}" type="presOf" srcId="{94B91625-E89F-4B73-89CD-5AF7C0FC5C6F}" destId="{4D88DD83-FDAC-428C-AB41-260A274339B5}" srcOrd="0" destOrd="14" presId="urn:microsoft.com/office/officeart/2005/8/layout/vList2"/>
    <dgm:cxn modelId="{C8DB556B-1E9F-43F3-982B-BCCF3983E3FD}" type="presOf" srcId="{715B8ED8-EA92-44F0-8FA1-415AB559B6EE}" destId="{4D88DD83-FDAC-428C-AB41-260A274339B5}" srcOrd="0" destOrd="3" presId="urn:microsoft.com/office/officeart/2005/8/layout/vList2"/>
    <dgm:cxn modelId="{DCD4126C-CFFC-4A13-9479-5A034076F970}" type="presOf" srcId="{65081056-320C-4982-B117-9A56CB0437ED}" destId="{4D88DD83-FDAC-428C-AB41-260A274339B5}" srcOrd="0" destOrd="12" presId="urn:microsoft.com/office/officeart/2005/8/layout/vList2"/>
    <dgm:cxn modelId="{AF40FB77-B5DD-4403-B186-E2B6A629A683}" type="presOf" srcId="{A4CF633B-DA13-4FF9-9469-B3EF6E44076E}" destId="{4D88DD83-FDAC-428C-AB41-260A274339B5}" srcOrd="0" destOrd="11" presId="urn:microsoft.com/office/officeart/2005/8/layout/vList2"/>
    <dgm:cxn modelId="{58F60E78-601E-454F-AD28-35D9ECAA8E5F}" srcId="{A22DE711-8D46-48F8-97DA-BF4D964B7CF8}" destId="{348EBD26-1125-415E-A54B-60A51D9C6870}" srcOrd="1" destOrd="0" parTransId="{D63F84A9-6CFF-4DE6-8F8D-1DEFD8D04EB3}" sibTransId="{45B9EE96-4D6F-4CB3-A450-147402A124B7}"/>
    <dgm:cxn modelId="{D28AD478-1930-4513-8F4E-88FD2EBE86CC}" srcId="{A22DE711-8D46-48F8-97DA-BF4D964B7CF8}" destId="{A4CF633B-DA13-4FF9-9469-B3EF6E44076E}" srcOrd="3" destOrd="0" parTransId="{AF59D5E2-4593-47CA-9A4C-B66F485642D0}" sibTransId="{7AC42C27-DB21-47FB-9E6B-538EA5B20DC2}"/>
    <dgm:cxn modelId="{0110417A-2D92-4EE9-8D65-524FAEECA7D0}" srcId="{FFBF8FB7-1781-46F5-98D6-EEE118AA0697}" destId="{60BE53E3-BC83-4F61-94B7-3118CCA2EFFD}" srcOrd="0" destOrd="0" parTransId="{D462ED6D-3296-47DF-B3DF-BAADC5146ED0}" sibTransId="{F05860C9-02B4-48FF-B699-383AA3D18D1E}"/>
    <dgm:cxn modelId="{6E76965A-F540-467E-9D7A-8712E9B269DF}" type="presOf" srcId="{CAA1CE1D-7C15-495D-8FA7-B96F4E3F5D4D}" destId="{4D88DD83-FDAC-428C-AB41-260A274339B5}" srcOrd="0" destOrd="6" presId="urn:microsoft.com/office/officeart/2005/8/layout/vList2"/>
    <dgm:cxn modelId="{0F72ED7B-45FC-419B-B44A-C7E1B86A0C8B}" srcId="{EDCEA062-508D-478E-BA44-FC247BE4270A}" destId="{A22DE711-8D46-48F8-97DA-BF4D964B7CF8}" srcOrd="0" destOrd="0" parTransId="{C794142E-429C-4F26-9CBA-B7D8C36D9B75}" sibTransId="{9D50C200-E03E-40D8-AF41-61CE7A72B330}"/>
    <dgm:cxn modelId="{161CCB7E-E2CE-4C67-84F6-C76F011CE087}" srcId="{348EBD26-1125-415E-A54B-60A51D9C6870}" destId="{6087DCA2-0B92-495E-A878-35A5084EB402}" srcOrd="4" destOrd="0" parTransId="{EC1CDB76-9EDB-463A-A881-C17260FE3CBF}" sibTransId="{9C3A93C3-D2BB-4E0F-AD26-82B1CEFF0362}"/>
    <dgm:cxn modelId="{93183082-B9C9-462B-8364-E88B462FD50D}" type="presOf" srcId="{348EBD26-1125-415E-A54B-60A51D9C6870}" destId="{4D88DD83-FDAC-428C-AB41-260A274339B5}" srcOrd="0" destOrd="4" presId="urn:microsoft.com/office/officeart/2005/8/layout/vList2"/>
    <dgm:cxn modelId="{89E9AE83-E425-4313-8312-E0EA47757B7A}" type="presOf" srcId="{6087DCA2-0B92-495E-A878-35A5084EB402}" destId="{4D88DD83-FDAC-428C-AB41-260A274339B5}" srcOrd="0" destOrd="9" presId="urn:microsoft.com/office/officeart/2005/8/layout/vList2"/>
    <dgm:cxn modelId="{DD3AF989-1040-4BD7-AFE0-2C6C95A0F0AD}" type="presOf" srcId="{D1AEF775-2BB2-4C2B-8A22-5A3A39AE7B84}" destId="{4D88DD83-FDAC-428C-AB41-260A274339B5}" srcOrd="0" destOrd="7" presId="urn:microsoft.com/office/officeart/2005/8/layout/vList2"/>
    <dgm:cxn modelId="{809F0890-46DD-42BD-B8DC-79C8CAA26177}" type="presOf" srcId="{1D4F021A-C3C7-4BBF-AB18-5F031ADE51E3}" destId="{4D88DD83-FDAC-428C-AB41-260A274339B5}" srcOrd="0" destOrd="10" presId="urn:microsoft.com/office/officeart/2005/8/layout/vList2"/>
    <dgm:cxn modelId="{BA900A9A-A31A-4F9F-8675-E787D9A82D27}" srcId="{348EBD26-1125-415E-A54B-60A51D9C6870}" destId="{CAA1CE1D-7C15-495D-8FA7-B96F4E3F5D4D}" srcOrd="1" destOrd="0" parTransId="{6D188020-3376-40C9-A8EB-EB12532B618D}" sibTransId="{14553B36-044B-4705-9C49-87BBD3C5FB64}"/>
    <dgm:cxn modelId="{42735B9A-3691-4EF8-A44F-A5D2D66FF969}" srcId="{348EBD26-1125-415E-A54B-60A51D9C6870}" destId="{D1AEF775-2BB2-4C2B-8A22-5A3A39AE7B84}" srcOrd="2" destOrd="0" parTransId="{AFC9B579-5821-4DB4-9655-F8243E887F03}" sibTransId="{756CA199-18CE-4EEF-9784-335A233FC256}"/>
    <dgm:cxn modelId="{5609A79B-893B-4205-9447-FAE13AB3567D}" srcId="{A22DE711-8D46-48F8-97DA-BF4D964B7CF8}" destId="{FFBF8FB7-1781-46F5-98D6-EEE118AA0697}" srcOrd="0" destOrd="0" parTransId="{02B38448-6094-4331-BC71-1FD401092364}" sibTransId="{21A1BA81-6D5A-4E3E-9E4B-D711F6B27DF9}"/>
    <dgm:cxn modelId="{F827CDA5-9993-4933-9E8D-559201FDA75B}" type="presOf" srcId="{EDCEA062-508D-478E-BA44-FC247BE4270A}" destId="{71D7554F-3358-4168-B2C4-8E93B4C99697}" srcOrd="0" destOrd="0" presId="urn:microsoft.com/office/officeart/2005/8/layout/vList2"/>
    <dgm:cxn modelId="{AE1A29B5-1BD8-4D02-9734-F4D2EF6517E8}" type="presOf" srcId="{73ED83F0-515D-4795-AD4F-122EEDE362E4}" destId="{4D88DD83-FDAC-428C-AB41-260A274339B5}" srcOrd="0" destOrd="5" presId="urn:microsoft.com/office/officeart/2005/8/layout/vList2"/>
    <dgm:cxn modelId="{FF616AB9-3B79-4D99-A97C-347AF8DC5D2E}" srcId="{65081056-320C-4982-B117-9A56CB0437ED}" destId="{94B91625-E89F-4B73-89CD-5AF7C0FC5C6F}" srcOrd="1" destOrd="0" parTransId="{4883B594-9453-4549-83FA-460992319694}" sibTransId="{8BF9AFEF-5A90-4768-93A5-09B1EDDD023E}"/>
    <dgm:cxn modelId="{0E550CD8-2716-4003-B794-97D657020533}" type="presOf" srcId="{97EC6FB2-4668-406E-BE35-ECCF4C0291CB}" destId="{4D88DD83-FDAC-428C-AB41-260A274339B5}" srcOrd="0" destOrd="13" presId="urn:microsoft.com/office/officeart/2005/8/layout/vList2"/>
    <dgm:cxn modelId="{5D2594DD-EB73-4BD8-99B7-A005358F0386}" srcId="{A22DE711-8D46-48F8-97DA-BF4D964B7CF8}" destId="{65081056-320C-4982-B117-9A56CB0437ED}" srcOrd="4" destOrd="0" parTransId="{6C812213-B0B7-46A6-B075-9E327725EE65}" sibTransId="{17FB61D0-0409-4A0C-B557-0CD85C9601DA}"/>
    <dgm:cxn modelId="{CC8DA8DE-D90D-44F4-9E4E-CC1AC8901A81}" type="presOf" srcId="{FFBF8FB7-1781-46F5-98D6-EEE118AA0697}" destId="{4D88DD83-FDAC-428C-AB41-260A274339B5}" srcOrd="0" destOrd="0" presId="urn:microsoft.com/office/officeart/2005/8/layout/vList2"/>
    <dgm:cxn modelId="{76582DDF-1901-422C-9779-FEE2044BC33A}" type="presOf" srcId="{A22DE711-8D46-48F8-97DA-BF4D964B7CF8}" destId="{5ABF1D99-6981-433D-A3B4-82EDF8F73A5F}" srcOrd="0" destOrd="0" presId="urn:microsoft.com/office/officeart/2005/8/layout/vList2"/>
    <dgm:cxn modelId="{21ACC3F5-0F40-4BB8-ABA8-E3D1CFBF94DA}" type="presOf" srcId="{37B3B3AB-E30D-4D43-A5FB-5AB258561C48}" destId="{4D88DD83-FDAC-428C-AB41-260A274339B5}" srcOrd="0" destOrd="8" presId="urn:microsoft.com/office/officeart/2005/8/layout/vList2"/>
    <dgm:cxn modelId="{85FD838C-5D7C-463B-ABE3-FA7331D67DA3}" type="presParOf" srcId="{71D7554F-3358-4168-B2C4-8E93B4C99697}" destId="{5ABF1D99-6981-433D-A3B4-82EDF8F73A5F}" srcOrd="0" destOrd="0" presId="urn:microsoft.com/office/officeart/2005/8/layout/vList2"/>
    <dgm:cxn modelId="{4FD838B9-3C37-4B93-B0C5-B50072CD855F}" type="presParOf" srcId="{71D7554F-3358-4168-B2C4-8E93B4C99697}" destId="{4D88DD83-FDAC-428C-AB41-260A274339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CEA062-508D-478E-BA44-FC247BE4270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22DE711-8D46-48F8-97DA-BF4D964B7CF8}">
      <dgm:prSet phldrT="[Text]" custT="1"/>
      <dgm:spPr>
        <a:solidFill>
          <a:srgbClr val="00B0F0"/>
        </a:solidFill>
      </dgm:spPr>
      <dgm:t>
        <a:bodyPr/>
        <a:lstStyle/>
        <a:p>
          <a:r>
            <a:rPr lang="es-ES" sz="3600" b="1" dirty="0"/>
            <a:t>Actividades para la evaluación</a:t>
          </a:r>
          <a:endParaRPr lang="es-EC" sz="3600" b="1" dirty="0"/>
        </a:p>
      </dgm:t>
    </dgm:pt>
    <dgm:pt modelId="{C794142E-429C-4F26-9CBA-B7D8C36D9B75}" type="parTrans" cxnId="{0F72ED7B-45FC-419B-B44A-C7E1B86A0C8B}">
      <dgm:prSet/>
      <dgm:spPr/>
      <dgm:t>
        <a:bodyPr/>
        <a:lstStyle/>
        <a:p>
          <a:endParaRPr lang="es-EC" sz="2800"/>
        </a:p>
      </dgm:t>
    </dgm:pt>
    <dgm:pt modelId="{9D50C200-E03E-40D8-AF41-61CE7A72B330}" type="sibTrans" cxnId="{0F72ED7B-45FC-419B-B44A-C7E1B86A0C8B}">
      <dgm:prSet/>
      <dgm:spPr/>
      <dgm:t>
        <a:bodyPr/>
        <a:lstStyle/>
        <a:p>
          <a:endParaRPr lang="es-EC" sz="2800"/>
        </a:p>
      </dgm:t>
    </dgm:pt>
    <dgm:pt modelId="{FFBF8FB7-1781-46F5-98D6-EEE118AA0697}">
      <dgm:prSet phldrT="[Text]" custT="1"/>
      <dgm:spPr/>
      <dgm:t>
        <a:bodyPr/>
        <a:lstStyle/>
        <a:p>
          <a:r>
            <a:rPr lang="es-ES" sz="2800" dirty="0"/>
            <a:t>Nomenclatura para nombre del recurso</a:t>
          </a:r>
          <a:endParaRPr lang="es-EC" sz="2800" dirty="0"/>
        </a:p>
      </dgm:t>
    </dgm:pt>
    <dgm:pt modelId="{02B38448-6094-4331-BC71-1FD401092364}" type="parTrans" cxnId="{5609A79B-893B-4205-9447-FAE13AB3567D}">
      <dgm:prSet/>
      <dgm:spPr/>
      <dgm:t>
        <a:bodyPr/>
        <a:lstStyle/>
        <a:p>
          <a:endParaRPr lang="es-EC" sz="2800"/>
        </a:p>
      </dgm:t>
    </dgm:pt>
    <dgm:pt modelId="{21A1BA81-6D5A-4E3E-9E4B-D711F6B27DF9}" type="sibTrans" cxnId="{5609A79B-893B-4205-9447-FAE13AB3567D}">
      <dgm:prSet/>
      <dgm:spPr/>
      <dgm:t>
        <a:bodyPr/>
        <a:lstStyle/>
        <a:p>
          <a:endParaRPr lang="es-EC" sz="2800"/>
        </a:p>
      </dgm:t>
    </dgm:pt>
    <dgm:pt modelId="{8F765AB7-CF7B-4987-B960-5920FC7B39F5}">
      <dgm:prSet phldrT="[Text]" custT="1"/>
      <dgm:spPr/>
      <dgm:t>
        <a:bodyPr/>
        <a:lstStyle/>
        <a:p>
          <a:r>
            <a:rPr lang="es-ES" sz="2800" dirty="0"/>
            <a:t>Configurar la opción Finalización de actividad como “</a:t>
          </a:r>
          <a:r>
            <a:rPr lang="es-ES" sz="2800" b="1" dirty="0"/>
            <a:t>Mostrar la actividad completada cuando se cumplan las condiciones</a:t>
          </a:r>
          <a:r>
            <a:rPr lang="es-ES" sz="2800" dirty="0"/>
            <a:t>”.</a:t>
          </a:r>
          <a:endParaRPr lang="es-EC" sz="2800" dirty="0"/>
        </a:p>
      </dgm:t>
    </dgm:pt>
    <dgm:pt modelId="{179AC49E-1194-4CCC-A363-F221015B7E59}" type="parTrans" cxnId="{813222C9-5D7F-49D4-A26B-1DAE367D44C3}">
      <dgm:prSet/>
      <dgm:spPr/>
      <dgm:t>
        <a:bodyPr/>
        <a:lstStyle/>
        <a:p>
          <a:endParaRPr lang="es-EC" sz="2000"/>
        </a:p>
      </dgm:t>
    </dgm:pt>
    <dgm:pt modelId="{5F183CBA-FFD5-4672-A3F7-5F38AFADFD8F}" type="sibTrans" cxnId="{813222C9-5D7F-49D4-A26B-1DAE367D44C3}">
      <dgm:prSet/>
      <dgm:spPr/>
      <dgm:t>
        <a:bodyPr/>
        <a:lstStyle/>
        <a:p>
          <a:endParaRPr lang="es-EC" sz="2000"/>
        </a:p>
      </dgm:t>
    </dgm:pt>
    <dgm:pt modelId="{747D96F4-C9FE-4BD7-9E6C-0740C4723B67}">
      <dgm:prSet phldrT="[Text]" custT="1"/>
      <dgm:spPr/>
      <dgm:t>
        <a:bodyPr/>
        <a:lstStyle/>
        <a:p>
          <a:r>
            <a:rPr lang="es-ES" sz="2800" dirty="0"/>
            <a:t>Debe incluir obligatoriamente la rúbrica</a:t>
          </a:r>
          <a:endParaRPr lang="es-EC" sz="2800" dirty="0"/>
        </a:p>
      </dgm:t>
    </dgm:pt>
    <dgm:pt modelId="{6792ABBF-BDB4-4955-B0C9-2F9080A09EF6}" type="parTrans" cxnId="{DC24AB3A-D743-4B4D-99D4-69E223010B8C}">
      <dgm:prSet/>
      <dgm:spPr/>
      <dgm:t>
        <a:bodyPr/>
        <a:lstStyle/>
        <a:p>
          <a:endParaRPr lang="es-EC" sz="2000"/>
        </a:p>
      </dgm:t>
    </dgm:pt>
    <dgm:pt modelId="{B23EC249-72BC-4A5F-9DB6-E0FDEDEF03A6}" type="sibTrans" cxnId="{DC24AB3A-D743-4B4D-99D4-69E223010B8C}">
      <dgm:prSet/>
      <dgm:spPr/>
      <dgm:t>
        <a:bodyPr/>
        <a:lstStyle/>
        <a:p>
          <a:endParaRPr lang="es-EC" sz="2000"/>
        </a:p>
      </dgm:t>
    </dgm:pt>
    <dgm:pt modelId="{FEC2189B-5E44-49EE-9797-0E5FC703D48D}">
      <dgm:prSet phldrT="[Text]" custT="1"/>
      <dgm:spPr/>
      <dgm:t>
        <a:bodyPr/>
        <a:lstStyle/>
        <a:p>
          <a:pPr>
            <a:buNone/>
          </a:pPr>
          <a:r>
            <a:rPr lang="es-ES" sz="2800" dirty="0"/>
            <a:t>          [Siglas Mosaico - ] + [Insumo #:] + [Nombre insumo]</a:t>
          </a:r>
          <a:endParaRPr lang="es-EC" sz="2800" dirty="0"/>
        </a:p>
      </dgm:t>
    </dgm:pt>
    <dgm:pt modelId="{69E72A90-5DE5-48C5-916A-14E34397011D}" type="parTrans" cxnId="{142B31BB-79D3-4DAB-AB04-3E69E24DFE76}">
      <dgm:prSet/>
      <dgm:spPr/>
      <dgm:t>
        <a:bodyPr/>
        <a:lstStyle/>
        <a:p>
          <a:endParaRPr lang="es-EC"/>
        </a:p>
      </dgm:t>
    </dgm:pt>
    <dgm:pt modelId="{D98035E2-0E3E-4C56-A3E1-F8FE041382D5}" type="sibTrans" cxnId="{142B31BB-79D3-4DAB-AB04-3E69E24DFE76}">
      <dgm:prSet/>
      <dgm:spPr/>
      <dgm:t>
        <a:bodyPr/>
        <a:lstStyle/>
        <a:p>
          <a:endParaRPr lang="es-EC"/>
        </a:p>
      </dgm:t>
    </dgm:pt>
    <dgm:pt modelId="{E972FCAF-C95B-4868-9A36-5956DDC1D988}">
      <dgm:prSet phldrT="[Text]" custT="1"/>
      <dgm:spPr/>
      <dgm:t>
        <a:bodyPr/>
        <a:lstStyle/>
        <a:p>
          <a:pPr>
            <a:buNone/>
          </a:pPr>
          <a:r>
            <a:rPr lang="es-ES" sz="2800" dirty="0"/>
            <a:t>          Ejemplos:   PC - Insumo 1: Partes de la célula</a:t>
          </a:r>
          <a:endParaRPr lang="es-EC" sz="2800" dirty="0"/>
        </a:p>
      </dgm:t>
    </dgm:pt>
    <dgm:pt modelId="{62427601-C201-487F-9C76-A0349F7B7032}" type="parTrans" cxnId="{06C4BCD9-1CBB-4AF3-AC99-AE81E0BF6C83}">
      <dgm:prSet/>
      <dgm:spPr/>
      <dgm:t>
        <a:bodyPr/>
        <a:lstStyle/>
        <a:p>
          <a:endParaRPr lang="es-EC"/>
        </a:p>
      </dgm:t>
    </dgm:pt>
    <dgm:pt modelId="{95BBC118-8B0C-429A-94FA-51764CD0D805}" type="sibTrans" cxnId="{06C4BCD9-1CBB-4AF3-AC99-AE81E0BF6C83}">
      <dgm:prSet/>
      <dgm:spPr/>
      <dgm:t>
        <a:bodyPr/>
        <a:lstStyle/>
        <a:p>
          <a:endParaRPr lang="es-EC"/>
        </a:p>
      </dgm:t>
    </dgm:pt>
    <dgm:pt modelId="{4D22006F-9DFA-4B89-8E6D-6E3A3CAC7769}">
      <dgm:prSet phldrT="[Text]" custT="1"/>
      <dgm:spPr/>
      <dgm:t>
        <a:bodyPr/>
        <a:lstStyle/>
        <a:p>
          <a:pPr>
            <a:buNone/>
          </a:pPr>
          <a:r>
            <a:rPr lang="es-ES" sz="2800" dirty="0"/>
            <a:t>                               P2 - Insumo 2: La raíz cuadrad</a:t>
          </a:r>
          <a:endParaRPr lang="es-EC" sz="2800" dirty="0"/>
        </a:p>
      </dgm:t>
    </dgm:pt>
    <dgm:pt modelId="{698BB744-FB24-4699-9A25-38626F770A34}" type="parTrans" cxnId="{148E078B-3FCD-479E-92C2-BF3ADEF34E96}">
      <dgm:prSet/>
      <dgm:spPr/>
      <dgm:t>
        <a:bodyPr/>
        <a:lstStyle/>
        <a:p>
          <a:endParaRPr lang="es-EC"/>
        </a:p>
      </dgm:t>
    </dgm:pt>
    <dgm:pt modelId="{B14BAA07-2FD3-4B30-9BA4-77F11BFFE203}" type="sibTrans" cxnId="{148E078B-3FCD-479E-92C2-BF3ADEF34E96}">
      <dgm:prSet/>
      <dgm:spPr/>
      <dgm:t>
        <a:bodyPr/>
        <a:lstStyle/>
        <a:p>
          <a:endParaRPr lang="es-EC"/>
        </a:p>
      </dgm:t>
    </dgm:pt>
    <dgm:pt modelId="{4CC6D751-EA08-489C-9B6F-FB4B1C2FF87C}">
      <dgm:prSet phldrT="[Text]" custT="1"/>
      <dgm:spPr/>
      <dgm:t>
        <a:bodyPr/>
        <a:lstStyle/>
        <a:p>
          <a:pPr>
            <a:buNone/>
          </a:pPr>
          <a:r>
            <a:rPr lang="es-ES" sz="2800" dirty="0"/>
            <a:t>                               UT 3 – Insumo 1: Estudio de Factibilidad </a:t>
          </a:r>
          <a:endParaRPr lang="es-EC" sz="2800" dirty="0"/>
        </a:p>
      </dgm:t>
    </dgm:pt>
    <dgm:pt modelId="{3E5C8751-43B6-4EB5-AE2E-294DD054E719}" type="parTrans" cxnId="{2E749A74-A184-4B11-A2A5-A6300F055A8D}">
      <dgm:prSet/>
      <dgm:spPr/>
      <dgm:t>
        <a:bodyPr/>
        <a:lstStyle/>
        <a:p>
          <a:endParaRPr lang="es-EC"/>
        </a:p>
      </dgm:t>
    </dgm:pt>
    <dgm:pt modelId="{055E0E4E-471E-4012-A51F-BC994B2DE672}" type="sibTrans" cxnId="{2E749A74-A184-4B11-A2A5-A6300F055A8D}">
      <dgm:prSet/>
      <dgm:spPr/>
      <dgm:t>
        <a:bodyPr/>
        <a:lstStyle/>
        <a:p>
          <a:endParaRPr lang="es-EC"/>
        </a:p>
      </dgm:t>
    </dgm:pt>
    <dgm:pt modelId="{6D408B5C-0A84-4199-861D-85A4A00A3416}">
      <dgm:prSet phldrT="[Text]" custT="1"/>
      <dgm:spPr/>
      <dgm:t>
        <a:bodyPr/>
        <a:lstStyle/>
        <a:p>
          <a:r>
            <a:rPr lang="es-ES" sz="2800" dirty="0"/>
            <a:t>Configurar las excepciones de grupo para fechas de entrega</a:t>
          </a:r>
          <a:endParaRPr lang="es-EC" sz="2800" dirty="0"/>
        </a:p>
      </dgm:t>
    </dgm:pt>
    <dgm:pt modelId="{3131D05F-53B4-4895-9085-146FD3A12539}" type="parTrans" cxnId="{CEB2C18E-C64D-4BFA-B6CE-7B2762216D4A}">
      <dgm:prSet/>
      <dgm:spPr/>
      <dgm:t>
        <a:bodyPr/>
        <a:lstStyle/>
        <a:p>
          <a:endParaRPr lang="es-EC"/>
        </a:p>
      </dgm:t>
    </dgm:pt>
    <dgm:pt modelId="{4D9152E4-3A50-4E74-878F-3EAFE80DDCF5}" type="sibTrans" cxnId="{CEB2C18E-C64D-4BFA-B6CE-7B2762216D4A}">
      <dgm:prSet/>
      <dgm:spPr/>
      <dgm:t>
        <a:bodyPr/>
        <a:lstStyle/>
        <a:p>
          <a:endParaRPr lang="es-EC"/>
        </a:p>
      </dgm:t>
    </dgm:pt>
    <dgm:pt modelId="{C23173CF-579E-4437-A5E0-EC262CCD590E}">
      <dgm:prSet phldrT="[Text]" custT="1"/>
      <dgm:spPr/>
      <dgm:t>
        <a:bodyPr/>
        <a:lstStyle/>
        <a:p>
          <a:r>
            <a:rPr lang="es-ES" sz="2800" dirty="0"/>
            <a:t>Pueden utilizarse recursos como: Tarea, Cuestionario, Taller, Foro, etc.</a:t>
          </a:r>
          <a:endParaRPr lang="es-EC" sz="2800" dirty="0"/>
        </a:p>
      </dgm:t>
    </dgm:pt>
    <dgm:pt modelId="{2857677B-B177-47F8-8513-EA137F09FB24}" type="parTrans" cxnId="{F8935FF7-D31C-4ECF-BC0D-EF9708D85A13}">
      <dgm:prSet/>
      <dgm:spPr/>
      <dgm:t>
        <a:bodyPr/>
        <a:lstStyle/>
        <a:p>
          <a:endParaRPr lang="es-EC"/>
        </a:p>
      </dgm:t>
    </dgm:pt>
    <dgm:pt modelId="{E2A88028-A1E5-44EF-8CD5-791C2CC5E080}" type="sibTrans" cxnId="{F8935FF7-D31C-4ECF-BC0D-EF9708D85A13}">
      <dgm:prSet/>
      <dgm:spPr/>
      <dgm:t>
        <a:bodyPr/>
        <a:lstStyle/>
        <a:p>
          <a:endParaRPr lang="es-EC"/>
        </a:p>
      </dgm:t>
    </dgm:pt>
    <dgm:pt modelId="{71D7554F-3358-4168-B2C4-8E93B4C99697}" type="pres">
      <dgm:prSet presAssocID="{EDCEA062-508D-478E-BA44-FC247BE4270A}" presName="linear" presStyleCnt="0">
        <dgm:presLayoutVars>
          <dgm:animLvl val="lvl"/>
          <dgm:resizeHandles val="exact"/>
        </dgm:presLayoutVars>
      </dgm:prSet>
      <dgm:spPr/>
    </dgm:pt>
    <dgm:pt modelId="{5ABF1D99-6981-433D-A3B4-82EDF8F73A5F}" type="pres">
      <dgm:prSet presAssocID="{A22DE711-8D46-48F8-97DA-BF4D964B7C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D88DD83-FDAC-428C-AB41-260A274339B5}" type="pres">
      <dgm:prSet presAssocID="{A22DE711-8D46-48F8-97DA-BF4D964B7C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EA35604-5F16-432A-8875-2844E4BBC661}" type="presOf" srcId="{6D408B5C-0A84-4199-861D-85A4A00A3416}" destId="{4D88DD83-FDAC-428C-AB41-260A274339B5}" srcOrd="0" destOrd="8" presId="urn:microsoft.com/office/officeart/2005/8/layout/vList2"/>
    <dgm:cxn modelId="{AB130010-3335-4A4B-B848-0A99B7071A26}" type="presOf" srcId="{FEC2189B-5E44-49EE-9797-0E5FC703D48D}" destId="{4D88DD83-FDAC-428C-AB41-260A274339B5}" srcOrd="0" destOrd="2" presId="urn:microsoft.com/office/officeart/2005/8/layout/vList2"/>
    <dgm:cxn modelId="{527CE729-9C92-49F5-ABEE-0EC8CC328A7B}" type="presOf" srcId="{8F765AB7-CF7B-4987-B960-5920FC7B39F5}" destId="{4D88DD83-FDAC-428C-AB41-260A274339B5}" srcOrd="0" destOrd="6" presId="urn:microsoft.com/office/officeart/2005/8/layout/vList2"/>
    <dgm:cxn modelId="{D2E76C2C-F6FC-4E89-AA1A-49C043460C96}" type="presOf" srcId="{C23173CF-579E-4437-A5E0-EC262CCD590E}" destId="{4D88DD83-FDAC-428C-AB41-260A274339B5}" srcOrd="0" destOrd="0" presId="urn:microsoft.com/office/officeart/2005/8/layout/vList2"/>
    <dgm:cxn modelId="{DC24AB3A-D743-4B4D-99D4-69E223010B8C}" srcId="{A22DE711-8D46-48F8-97DA-BF4D964B7CF8}" destId="{747D96F4-C9FE-4BD7-9E6C-0740C4723B67}" srcOrd="7" destOrd="0" parTransId="{6792ABBF-BDB4-4955-B0C9-2F9080A09EF6}" sibTransId="{B23EC249-72BC-4A5F-9DB6-E0FDEDEF03A6}"/>
    <dgm:cxn modelId="{B9408D5C-D493-4006-9533-4F216C02A2A3}" type="presOf" srcId="{4D22006F-9DFA-4B89-8E6D-6E3A3CAC7769}" destId="{4D88DD83-FDAC-428C-AB41-260A274339B5}" srcOrd="0" destOrd="4" presId="urn:microsoft.com/office/officeart/2005/8/layout/vList2"/>
    <dgm:cxn modelId="{44CD984B-C6CA-4F69-BF06-06A5B61BD33F}" type="presOf" srcId="{4CC6D751-EA08-489C-9B6F-FB4B1C2FF87C}" destId="{4D88DD83-FDAC-428C-AB41-260A274339B5}" srcOrd="0" destOrd="5" presId="urn:microsoft.com/office/officeart/2005/8/layout/vList2"/>
    <dgm:cxn modelId="{2E749A74-A184-4B11-A2A5-A6300F055A8D}" srcId="{A22DE711-8D46-48F8-97DA-BF4D964B7CF8}" destId="{4CC6D751-EA08-489C-9B6F-FB4B1C2FF87C}" srcOrd="5" destOrd="0" parTransId="{3E5C8751-43B6-4EB5-AE2E-294DD054E719}" sibTransId="{055E0E4E-471E-4012-A51F-BC994B2DE672}"/>
    <dgm:cxn modelId="{0F72ED7B-45FC-419B-B44A-C7E1B86A0C8B}" srcId="{EDCEA062-508D-478E-BA44-FC247BE4270A}" destId="{A22DE711-8D46-48F8-97DA-BF4D964B7CF8}" srcOrd="0" destOrd="0" parTransId="{C794142E-429C-4F26-9CBA-B7D8C36D9B75}" sibTransId="{9D50C200-E03E-40D8-AF41-61CE7A72B330}"/>
    <dgm:cxn modelId="{148E078B-3FCD-479E-92C2-BF3ADEF34E96}" srcId="{A22DE711-8D46-48F8-97DA-BF4D964B7CF8}" destId="{4D22006F-9DFA-4B89-8E6D-6E3A3CAC7769}" srcOrd="4" destOrd="0" parTransId="{698BB744-FB24-4699-9A25-38626F770A34}" sibTransId="{B14BAA07-2FD3-4B30-9BA4-77F11BFFE203}"/>
    <dgm:cxn modelId="{CEB2C18E-C64D-4BFA-B6CE-7B2762216D4A}" srcId="{A22DE711-8D46-48F8-97DA-BF4D964B7CF8}" destId="{6D408B5C-0A84-4199-861D-85A4A00A3416}" srcOrd="8" destOrd="0" parTransId="{3131D05F-53B4-4895-9085-146FD3A12539}" sibTransId="{4D9152E4-3A50-4E74-878F-3EAFE80DDCF5}"/>
    <dgm:cxn modelId="{6EC37F99-8106-48AC-ADDD-12DC8A07EAE3}" type="presOf" srcId="{747D96F4-C9FE-4BD7-9E6C-0740C4723B67}" destId="{4D88DD83-FDAC-428C-AB41-260A274339B5}" srcOrd="0" destOrd="7" presId="urn:microsoft.com/office/officeart/2005/8/layout/vList2"/>
    <dgm:cxn modelId="{5609A79B-893B-4205-9447-FAE13AB3567D}" srcId="{A22DE711-8D46-48F8-97DA-BF4D964B7CF8}" destId="{FFBF8FB7-1781-46F5-98D6-EEE118AA0697}" srcOrd="1" destOrd="0" parTransId="{02B38448-6094-4331-BC71-1FD401092364}" sibTransId="{21A1BA81-6D5A-4E3E-9E4B-D711F6B27DF9}"/>
    <dgm:cxn modelId="{F827CDA5-9993-4933-9E8D-559201FDA75B}" type="presOf" srcId="{EDCEA062-508D-478E-BA44-FC247BE4270A}" destId="{71D7554F-3358-4168-B2C4-8E93B4C99697}" srcOrd="0" destOrd="0" presId="urn:microsoft.com/office/officeart/2005/8/layout/vList2"/>
    <dgm:cxn modelId="{142B31BB-79D3-4DAB-AB04-3E69E24DFE76}" srcId="{A22DE711-8D46-48F8-97DA-BF4D964B7CF8}" destId="{FEC2189B-5E44-49EE-9797-0E5FC703D48D}" srcOrd="2" destOrd="0" parTransId="{69E72A90-5DE5-48C5-916A-14E34397011D}" sibTransId="{D98035E2-0E3E-4C56-A3E1-F8FE041382D5}"/>
    <dgm:cxn modelId="{813222C9-5D7F-49D4-A26B-1DAE367D44C3}" srcId="{A22DE711-8D46-48F8-97DA-BF4D964B7CF8}" destId="{8F765AB7-CF7B-4987-B960-5920FC7B39F5}" srcOrd="6" destOrd="0" parTransId="{179AC49E-1194-4CCC-A363-F221015B7E59}" sibTransId="{5F183CBA-FFD5-4672-A3F7-5F38AFADFD8F}"/>
    <dgm:cxn modelId="{06C4BCD9-1CBB-4AF3-AC99-AE81E0BF6C83}" srcId="{A22DE711-8D46-48F8-97DA-BF4D964B7CF8}" destId="{E972FCAF-C95B-4868-9A36-5956DDC1D988}" srcOrd="3" destOrd="0" parTransId="{62427601-C201-487F-9C76-A0349F7B7032}" sibTransId="{95BBC118-8B0C-429A-94FA-51764CD0D805}"/>
    <dgm:cxn modelId="{CC8DA8DE-D90D-44F4-9E4E-CC1AC8901A81}" type="presOf" srcId="{FFBF8FB7-1781-46F5-98D6-EEE118AA0697}" destId="{4D88DD83-FDAC-428C-AB41-260A274339B5}" srcOrd="0" destOrd="1" presId="urn:microsoft.com/office/officeart/2005/8/layout/vList2"/>
    <dgm:cxn modelId="{76582DDF-1901-422C-9779-FEE2044BC33A}" type="presOf" srcId="{A22DE711-8D46-48F8-97DA-BF4D964B7CF8}" destId="{5ABF1D99-6981-433D-A3B4-82EDF8F73A5F}" srcOrd="0" destOrd="0" presId="urn:microsoft.com/office/officeart/2005/8/layout/vList2"/>
    <dgm:cxn modelId="{68D5ACED-D688-40A0-8606-86C33B65CDD0}" type="presOf" srcId="{E972FCAF-C95B-4868-9A36-5956DDC1D988}" destId="{4D88DD83-FDAC-428C-AB41-260A274339B5}" srcOrd="0" destOrd="3" presId="urn:microsoft.com/office/officeart/2005/8/layout/vList2"/>
    <dgm:cxn modelId="{F8935FF7-D31C-4ECF-BC0D-EF9708D85A13}" srcId="{A22DE711-8D46-48F8-97DA-BF4D964B7CF8}" destId="{C23173CF-579E-4437-A5E0-EC262CCD590E}" srcOrd="0" destOrd="0" parTransId="{2857677B-B177-47F8-8513-EA137F09FB24}" sibTransId="{E2A88028-A1E5-44EF-8CD5-791C2CC5E080}"/>
    <dgm:cxn modelId="{85FD838C-5D7C-463B-ABE3-FA7331D67DA3}" type="presParOf" srcId="{71D7554F-3358-4168-B2C4-8E93B4C99697}" destId="{5ABF1D99-6981-433D-A3B4-82EDF8F73A5F}" srcOrd="0" destOrd="0" presId="urn:microsoft.com/office/officeart/2005/8/layout/vList2"/>
    <dgm:cxn modelId="{4FD838B9-3C37-4B93-B0C5-B50072CD855F}" type="presParOf" srcId="{71D7554F-3358-4168-B2C4-8E93B4C99697}" destId="{4D88DD83-FDAC-428C-AB41-260A274339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E4D01-4D1E-428A-9196-84520D37CDB8}">
      <dsp:nvSpPr>
        <dsp:cNvPr id="0" name=""/>
        <dsp:cNvSpPr/>
      </dsp:nvSpPr>
      <dsp:spPr>
        <a:xfrm rot="10800000">
          <a:off x="2365308" y="1529"/>
          <a:ext cx="8463859" cy="9337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52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1. Planificación inicio periodo lectivo </a:t>
          </a:r>
          <a:endParaRPr lang="es-EC" sz="4000" kern="1200" dirty="0"/>
        </a:p>
      </dsp:txBody>
      <dsp:txXfrm rot="10800000">
        <a:off x="2598742" y="1529"/>
        <a:ext cx="8230425" cy="933735"/>
      </dsp:txXfrm>
    </dsp:sp>
    <dsp:sp modelId="{73CC9558-5B55-4D68-A74E-5260BCEE4632}">
      <dsp:nvSpPr>
        <dsp:cNvPr id="0" name=""/>
        <dsp:cNvSpPr/>
      </dsp:nvSpPr>
      <dsp:spPr>
        <a:xfrm>
          <a:off x="1898440" y="1529"/>
          <a:ext cx="933735" cy="9337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2569F-F968-4A07-AE84-A3E8DB7486AB}">
      <dsp:nvSpPr>
        <dsp:cNvPr id="0" name=""/>
        <dsp:cNvSpPr/>
      </dsp:nvSpPr>
      <dsp:spPr>
        <a:xfrm rot="10800000">
          <a:off x="2365308" y="1180134"/>
          <a:ext cx="8463859" cy="9337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52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2. Organización del Aula Virtual</a:t>
          </a:r>
          <a:endParaRPr lang="es-EC" sz="4000" kern="1200" dirty="0"/>
        </a:p>
      </dsp:txBody>
      <dsp:txXfrm rot="10800000">
        <a:off x="2598742" y="1180134"/>
        <a:ext cx="8230425" cy="933735"/>
      </dsp:txXfrm>
    </dsp:sp>
    <dsp:sp modelId="{D41EC2D5-0CF8-4BA8-BE53-51277D8884C6}">
      <dsp:nvSpPr>
        <dsp:cNvPr id="0" name=""/>
        <dsp:cNvSpPr/>
      </dsp:nvSpPr>
      <dsp:spPr>
        <a:xfrm>
          <a:off x="1898440" y="1180134"/>
          <a:ext cx="933735" cy="9337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4E9AC-FF33-468A-AC20-5CBFD9C1D8C6}">
      <dsp:nvSpPr>
        <dsp:cNvPr id="0" name=""/>
        <dsp:cNvSpPr/>
      </dsp:nvSpPr>
      <dsp:spPr>
        <a:xfrm rot="10800000">
          <a:off x="2365308" y="2358738"/>
          <a:ext cx="8463859" cy="9337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52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3. Contenido de los mosaicos</a:t>
          </a:r>
          <a:endParaRPr lang="es-EC" sz="4000" kern="1200" dirty="0"/>
        </a:p>
      </dsp:txBody>
      <dsp:txXfrm rot="10800000">
        <a:off x="2598742" y="2358738"/>
        <a:ext cx="8230425" cy="933735"/>
      </dsp:txXfrm>
    </dsp:sp>
    <dsp:sp modelId="{D45FF31E-939F-4305-B613-D6C55EE240B4}">
      <dsp:nvSpPr>
        <dsp:cNvPr id="0" name=""/>
        <dsp:cNvSpPr/>
      </dsp:nvSpPr>
      <dsp:spPr>
        <a:xfrm>
          <a:off x="1898440" y="2358738"/>
          <a:ext cx="933735" cy="93373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4D7ED-5484-41A4-9109-DBF28ED92AC0}">
      <dsp:nvSpPr>
        <dsp:cNvPr id="0" name=""/>
        <dsp:cNvSpPr/>
      </dsp:nvSpPr>
      <dsp:spPr>
        <a:xfrm rot="10800000">
          <a:off x="2365308" y="3537343"/>
          <a:ext cx="8463859" cy="9337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52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4. Actividades y Recursos</a:t>
          </a:r>
          <a:endParaRPr lang="es-EC" sz="4000" kern="1200" dirty="0"/>
        </a:p>
      </dsp:txBody>
      <dsp:txXfrm rot="10800000">
        <a:off x="2598742" y="3537343"/>
        <a:ext cx="8230425" cy="933735"/>
      </dsp:txXfrm>
    </dsp:sp>
    <dsp:sp modelId="{6BAAFC67-9196-4BC8-8208-A7B9B5C10BBB}">
      <dsp:nvSpPr>
        <dsp:cNvPr id="0" name=""/>
        <dsp:cNvSpPr/>
      </dsp:nvSpPr>
      <dsp:spPr>
        <a:xfrm>
          <a:off x="1898440" y="3537343"/>
          <a:ext cx="933735" cy="93373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F61BB-773F-4D4B-A48F-93EA034DF9BC}">
      <dsp:nvSpPr>
        <dsp:cNvPr id="0" name=""/>
        <dsp:cNvSpPr/>
      </dsp:nvSpPr>
      <dsp:spPr>
        <a:xfrm>
          <a:off x="2736959" y="3911372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8D727-7C97-4E0B-A306-A7BADD159499}">
      <dsp:nvSpPr>
        <dsp:cNvPr id="0" name=""/>
        <dsp:cNvSpPr/>
      </dsp:nvSpPr>
      <dsp:spPr>
        <a:xfrm>
          <a:off x="2464542" y="4042511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F2F51-2329-49B6-8423-8CD73599E367}">
      <dsp:nvSpPr>
        <dsp:cNvPr id="0" name=""/>
        <dsp:cNvSpPr/>
      </dsp:nvSpPr>
      <dsp:spPr>
        <a:xfrm>
          <a:off x="2179118" y="4146095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5CCAD-A532-435C-95C8-9F8A2FC8B947}">
      <dsp:nvSpPr>
        <dsp:cNvPr id="0" name=""/>
        <dsp:cNvSpPr/>
      </dsp:nvSpPr>
      <dsp:spPr>
        <a:xfrm>
          <a:off x="4044851" y="2393321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60B52-0FF3-45C9-8334-0E186C114455}">
      <dsp:nvSpPr>
        <dsp:cNvPr id="0" name=""/>
        <dsp:cNvSpPr/>
      </dsp:nvSpPr>
      <dsp:spPr>
        <a:xfrm>
          <a:off x="3935017" y="2660192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BF49F-72B1-49F4-97B0-7B00EA681F1B}">
      <dsp:nvSpPr>
        <dsp:cNvPr id="0" name=""/>
        <dsp:cNvSpPr/>
      </dsp:nvSpPr>
      <dsp:spPr>
        <a:xfrm>
          <a:off x="3856977" y="384391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F0E45-521E-4B2B-953C-E2584EF28095}">
      <dsp:nvSpPr>
        <dsp:cNvPr id="0" name=""/>
        <dsp:cNvSpPr/>
      </dsp:nvSpPr>
      <dsp:spPr>
        <a:xfrm>
          <a:off x="4057857" y="256824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239C1-11CE-43EF-8A5D-753139C319C2}">
      <dsp:nvSpPr>
        <dsp:cNvPr id="0" name=""/>
        <dsp:cNvSpPr/>
      </dsp:nvSpPr>
      <dsp:spPr>
        <a:xfrm>
          <a:off x="4258738" y="129256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4F20F-B00F-4785-BBF9-D7DB5AC98236}">
      <dsp:nvSpPr>
        <dsp:cNvPr id="0" name=""/>
        <dsp:cNvSpPr/>
      </dsp:nvSpPr>
      <dsp:spPr>
        <a:xfrm>
          <a:off x="4459619" y="256824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CFFA1-F812-40DB-BA2C-C07FD98F3BA9}">
      <dsp:nvSpPr>
        <dsp:cNvPr id="0" name=""/>
        <dsp:cNvSpPr/>
      </dsp:nvSpPr>
      <dsp:spPr>
        <a:xfrm>
          <a:off x="4660499" y="384391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30966-DE38-4D1A-8EFE-25F308374F84}">
      <dsp:nvSpPr>
        <dsp:cNvPr id="0" name=""/>
        <dsp:cNvSpPr/>
      </dsp:nvSpPr>
      <dsp:spPr>
        <a:xfrm>
          <a:off x="4258738" y="398168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17FA3-E8EB-4D56-BB0D-304C59A0B32F}">
      <dsp:nvSpPr>
        <dsp:cNvPr id="0" name=""/>
        <dsp:cNvSpPr/>
      </dsp:nvSpPr>
      <dsp:spPr>
        <a:xfrm>
          <a:off x="4258738" y="667590"/>
          <a:ext cx="144518" cy="14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53515-9E42-4C27-B295-F3EC78BFA858}">
      <dsp:nvSpPr>
        <dsp:cNvPr id="0" name=""/>
        <dsp:cNvSpPr/>
      </dsp:nvSpPr>
      <dsp:spPr>
        <a:xfrm>
          <a:off x="1474590" y="4453589"/>
          <a:ext cx="3117262" cy="83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82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1. Nos volvemos a encontrar</a:t>
          </a:r>
          <a:endParaRPr lang="es-EC" sz="2400" b="1" kern="1200" dirty="0"/>
        </a:p>
      </dsp:txBody>
      <dsp:txXfrm>
        <a:off x="1515391" y="4494390"/>
        <a:ext cx="3035660" cy="754218"/>
      </dsp:txXfrm>
    </dsp:sp>
    <dsp:sp modelId="{98DCCBEF-E95D-4AEE-AE3B-150F9BAA9124}">
      <dsp:nvSpPr>
        <dsp:cNvPr id="0" name=""/>
        <dsp:cNvSpPr/>
      </dsp:nvSpPr>
      <dsp:spPr>
        <a:xfrm>
          <a:off x="610370" y="3634096"/>
          <a:ext cx="1445184" cy="14450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414CB-B48A-4ADC-AB0D-AB0D4C9E77A4}">
      <dsp:nvSpPr>
        <dsp:cNvPr id="0" name=""/>
        <dsp:cNvSpPr/>
      </dsp:nvSpPr>
      <dsp:spPr>
        <a:xfrm>
          <a:off x="3479784" y="3368246"/>
          <a:ext cx="3117262" cy="83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82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2. Recordamos lo aprendido</a:t>
          </a:r>
          <a:endParaRPr lang="es-EC" sz="2400" b="1" kern="1200" dirty="0"/>
        </a:p>
      </dsp:txBody>
      <dsp:txXfrm>
        <a:off x="3520585" y="3409047"/>
        <a:ext cx="3035660" cy="754218"/>
      </dsp:txXfrm>
    </dsp:sp>
    <dsp:sp modelId="{21A840C4-1C62-466A-B578-8F4E87B69668}">
      <dsp:nvSpPr>
        <dsp:cNvPr id="0" name=""/>
        <dsp:cNvSpPr/>
      </dsp:nvSpPr>
      <dsp:spPr>
        <a:xfrm>
          <a:off x="2615563" y="2548754"/>
          <a:ext cx="1445184" cy="144508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54000" r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3ADBF-98D7-456A-9798-69ECA0C930BC}">
      <dsp:nvSpPr>
        <dsp:cNvPr id="0" name=""/>
        <dsp:cNvSpPr/>
      </dsp:nvSpPr>
      <dsp:spPr>
        <a:xfrm>
          <a:off x="4400366" y="1722118"/>
          <a:ext cx="3117262" cy="83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82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3. Preparamos el camino</a:t>
          </a:r>
          <a:endParaRPr lang="es-EC" sz="2400" b="1" kern="1200" dirty="0"/>
        </a:p>
      </dsp:txBody>
      <dsp:txXfrm>
        <a:off x="4441167" y="1762919"/>
        <a:ext cx="3035660" cy="754218"/>
      </dsp:txXfrm>
    </dsp:sp>
    <dsp:sp modelId="{39D01B37-BD4C-4D27-9ACA-F64F261DD6D3}">
      <dsp:nvSpPr>
        <dsp:cNvPr id="0" name=""/>
        <dsp:cNvSpPr/>
      </dsp:nvSpPr>
      <dsp:spPr>
        <a:xfrm>
          <a:off x="3536146" y="902625"/>
          <a:ext cx="1445184" cy="144508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F1D99-6981-433D-A3B4-82EDF8F73A5F}">
      <dsp:nvSpPr>
        <dsp:cNvPr id="0" name=""/>
        <dsp:cNvSpPr/>
      </dsp:nvSpPr>
      <dsp:spPr>
        <a:xfrm>
          <a:off x="0" y="332503"/>
          <a:ext cx="10927255" cy="8641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Etiquetas para dividir recursos</a:t>
          </a:r>
          <a:endParaRPr lang="es-EC" sz="3600" b="1" kern="1200" dirty="0"/>
        </a:p>
      </dsp:txBody>
      <dsp:txXfrm>
        <a:off x="42182" y="374685"/>
        <a:ext cx="10842891" cy="779745"/>
      </dsp:txXfrm>
    </dsp:sp>
    <dsp:sp modelId="{4D88DD83-FDAC-428C-AB41-260A274339B5}">
      <dsp:nvSpPr>
        <dsp:cNvPr id="0" name=""/>
        <dsp:cNvSpPr/>
      </dsp:nvSpPr>
      <dsp:spPr>
        <a:xfrm>
          <a:off x="0" y="1196612"/>
          <a:ext cx="10927255" cy="3884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4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Se deberá cambiar el contenido textual </a:t>
          </a:r>
          <a:r>
            <a:rPr lang="es-ES" sz="2800" b="1" kern="1200" dirty="0"/>
            <a:t>sin modificar el formato </a:t>
          </a:r>
          <a:r>
            <a:rPr lang="es-ES" sz="2800" kern="1200" dirty="0"/>
            <a:t>(tamaño, color, imagen).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El código HTML se lo puede descargar de </a:t>
          </a:r>
          <a:r>
            <a:rPr lang="es-EC" sz="2800" kern="1200" dirty="0">
              <a:hlinkClick xmlns:r="http://schemas.openxmlformats.org/officeDocument/2006/relationships" r:id="rId1"/>
            </a:rPr>
            <a:t>https://drive.google.com/file/d/1KtI1al8dlyFCn9Wx8F5Kd6EVplaWpgfW/view?usp=sharing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Configurar la opción Finalización de actividad como “</a:t>
          </a:r>
          <a:r>
            <a:rPr lang="es-ES" sz="2800" b="1" kern="1200" dirty="0"/>
            <a:t>No indicar finalización de actividad</a:t>
          </a:r>
          <a:r>
            <a:rPr lang="es-ES" sz="2800" kern="1200" dirty="0"/>
            <a:t>”.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Se utilizará para dividir bloques temáticos/actividades de aprendizaje/unidades didácticas etc.</a:t>
          </a:r>
          <a:endParaRPr lang="es-EC" sz="2800" kern="1200" dirty="0"/>
        </a:p>
      </dsp:txBody>
      <dsp:txXfrm>
        <a:off x="0" y="1196612"/>
        <a:ext cx="10927255" cy="3884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F1D99-6981-433D-A3B4-82EDF8F73A5F}">
      <dsp:nvSpPr>
        <dsp:cNvPr id="0" name=""/>
        <dsp:cNvSpPr/>
      </dsp:nvSpPr>
      <dsp:spPr>
        <a:xfrm>
          <a:off x="0" y="281734"/>
          <a:ext cx="10927255" cy="1216800"/>
        </a:xfrm>
        <a:prstGeom prst="roundRect">
          <a:avLst/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/>
            <a:t>Paquete de contenidos</a:t>
          </a:r>
          <a:endParaRPr lang="es-EC" sz="4400" b="1" kern="1200" dirty="0"/>
        </a:p>
      </dsp:txBody>
      <dsp:txXfrm>
        <a:off x="59399" y="341133"/>
        <a:ext cx="10808457" cy="1098002"/>
      </dsp:txXfrm>
    </dsp:sp>
    <dsp:sp modelId="{4D88DD83-FDAC-428C-AB41-260A274339B5}">
      <dsp:nvSpPr>
        <dsp:cNvPr id="0" name=""/>
        <dsp:cNvSpPr/>
      </dsp:nvSpPr>
      <dsp:spPr>
        <a:xfrm>
          <a:off x="0" y="1498534"/>
          <a:ext cx="10927255" cy="363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4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Desarrollado en </a:t>
          </a:r>
          <a:r>
            <a:rPr lang="es-ES" sz="2800" kern="1200" dirty="0" err="1"/>
            <a:t>ExeLearning</a:t>
          </a:r>
          <a:r>
            <a:rPr lang="es-ES" sz="2800" kern="1200" dirty="0"/>
            <a:t> (recomendado) o Libro de Moodle.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Dentro del contenido se pueden incluir imágenes, videos, texto, etc.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Se pueden incluir los recursos desarrollados en el periodo 2020-2021.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Configurar la opción Finalización de actividad como “</a:t>
          </a:r>
          <a:r>
            <a:rPr lang="es-ES" sz="2800" b="1" kern="1200" dirty="0"/>
            <a:t>No indicar finalización de actividad</a:t>
          </a:r>
          <a:r>
            <a:rPr lang="es-ES" sz="2800" kern="1200" dirty="0"/>
            <a:t>”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Link tutorial agregar libro de Moodle: </a:t>
          </a:r>
          <a:r>
            <a:rPr lang="es-EC" sz="2800" kern="1200" dirty="0">
              <a:hlinkClick xmlns:r="http://schemas.openxmlformats.org/officeDocument/2006/relationships" r:id="rId1"/>
            </a:rPr>
            <a:t>https://youtu.be/jEycT_dKeII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Link tutorial crear paquetes de contenido con </a:t>
          </a:r>
          <a:r>
            <a:rPr lang="es-ES" sz="2800" kern="1200" dirty="0" err="1"/>
            <a:t>ExeLearning</a:t>
          </a:r>
          <a:r>
            <a:rPr lang="es-ES" sz="2800" kern="1200" dirty="0"/>
            <a:t>: </a:t>
          </a:r>
          <a:r>
            <a:rPr lang="es-ES" sz="2800" kern="1200" dirty="0">
              <a:hlinkClick xmlns:r="http://schemas.openxmlformats.org/officeDocument/2006/relationships" r:id="rId2"/>
            </a:rPr>
            <a:t>Guía de creación de REA con eXeLearning (intef.es)</a:t>
          </a:r>
          <a:endParaRPr lang="es-EC" sz="2800" kern="1200" dirty="0"/>
        </a:p>
      </dsp:txBody>
      <dsp:txXfrm>
        <a:off x="0" y="1498534"/>
        <a:ext cx="10927255" cy="3632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F1D99-6981-433D-A3B4-82EDF8F73A5F}">
      <dsp:nvSpPr>
        <dsp:cNvPr id="0" name=""/>
        <dsp:cNvSpPr/>
      </dsp:nvSpPr>
      <dsp:spPr>
        <a:xfrm>
          <a:off x="0" y="2667"/>
          <a:ext cx="11814293" cy="449487"/>
        </a:xfrm>
        <a:prstGeom prst="roundRect">
          <a:avLst/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Paquete de contenidos – Organización del contenido</a:t>
          </a:r>
          <a:endParaRPr lang="es-EC" sz="3200" b="1" kern="1200" dirty="0"/>
        </a:p>
      </dsp:txBody>
      <dsp:txXfrm>
        <a:off x="21942" y="24609"/>
        <a:ext cx="11770409" cy="405603"/>
      </dsp:txXfrm>
    </dsp:sp>
    <dsp:sp modelId="{4D88DD83-FDAC-428C-AB41-260A274339B5}">
      <dsp:nvSpPr>
        <dsp:cNvPr id="0" name=""/>
        <dsp:cNvSpPr/>
      </dsp:nvSpPr>
      <dsp:spPr>
        <a:xfrm>
          <a:off x="0" y="452154"/>
          <a:ext cx="11814293" cy="4958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10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Presentación</a:t>
          </a:r>
          <a:endParaRPr lang="es-EC" sz="24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s-ES" sz="1900" kern="1200" dirty="0"/>
            <a:t>Presentación de la Unidad Didáctica/Bloque curricular/Actividad de Aprendizaje… (en texto)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s-ES" sz="1900" kern="1200" dirty="0"/>
            <a:t>Recurso multimedia sobre la Unidad Didáctica/Bloque curricular/Actividad de Aprendizaje… (imagen o video)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s-ES" sz="1900" kern="1200" dirty="0"/>
            <a:t>Contenido de la Unidad Didáctica/Bloque curricular/Actividad de Aprendizaje… (tipo índice)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Guía didáctica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s-ES" sz="1900" kern="1200" dirty="0"/>
            <a:t>Destreza a desarrollar/Objetivo de la Actividad de Aprendizaje/Objetivo de la Unidad de Trabajo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s-ES" sz="1900" kern="1200" dirty="0"/>
            <a:t>Conocimientos previos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s-ES" sz="1900" kern="1200" dirty="0"/>
            <a:t>Tareas a desarrollar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s-ES" sz="1900" kern="1200"/>
            <a:t>Metodología</a:t>
          </a:r>
          <a:endParaRPr lang="es-E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s-ES" sz="1900" kern="1200" dirty="0"/>
            <a:t>Evaluación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Contenido del paquete (pueden ser varias páginas o varias pestañas en una misma página)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Actividades de refuerzo (no son un insumo) en casa o clase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/>
            <a:t>Referencias (formato APA)</a:t>
          </a:r>
          <a:endParaRPr lang="es-E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s-ES" sz="1900" kern="1200" dirty="0"/>
            <a:t>Bibliografía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s-ES" sz="1900" kern="1200" dirty="0"/>
            <a:t>Sitios web</a:t>
          </a:r>
        </a:p>
      </dsp:txBody>
      <dsp:txXfrm>
        <a:off x="0" y="452154"/>
        <a:ext cx="11814293" cy="49582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F1D99-6981-433D-A3B4-82EDF8F73A5F}">
      <dsp:nvSpPr>
        <dsp:cNvPr id="0" name=""/>
        <dsp:cNvSpPr/>
      </dsp:nvSpPr>
      <dsp:spPr>
        <a:xfrm>
          <a:off x="0" y="2635"/>
          <a:ext cx="10927255" cy="81180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Actividades para la evaluación</a:t>
          </a:r>
          <a:endParaRPr lang="es-EC" sz="3600" b="1" kern="1200" dirty="0"/>
        </a:p>
      </dsp:txBody>
      <dsp:txXfrm>
        <a:off x="39629" y="42264"/>
        <a:ext cx="10847997" cy="732543"/>
      </dsp:txXfrm>
    </dsp:sp>
    <dsp:sp modelId="{4D88DD83-FDAC-428C-AB41-260A274339B5}">
      <dsp:nvSpPr>
        <dsp:cNvPr id="0" name=""/>
        <dsp:cNvSpPr/>
      </dsp:nvSpPr>
      <dsp:spPr>
        <a:xfrm>
          <a:off x="0" y="814436"/>
          <a:ext cx="10927255" cy="459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4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Pueden utilizarse recursos como: Tarea, Cuestionario, Taller, Foro, etc.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Nomenclatura para nombre del recurso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800" kern="1200" dirty="0"/>
            <a:t>          [Siglas Mosaico - ] + [Insumo #:] + [Nombre insumo]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800" kern="1200" dirty="0"/>
            <a:t>          Ejemplos:   PC - Insumo 1: Partes de la célula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800" kern="1200" dirty="0"/>
            <a:t>                               P2 - Insumo 2: La raíz cuadrad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800" kern="1200" dirty="0"/>
            <a:t>                               UT 3 – Insumo 1: Estudio de Factibilidad 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Configurar la opción Finalización de actividad como “</a:t>
          </a:r>
          <a:r>
            <a:rPr lang="es-ES" sz="2800" b="1" kern="1200" dirty="0"/>
            <a:t>Mostrar la actividad completada cuando se cumplan las condiciones</a:t>
          </a:r>
          <a:r>
            <a:rPr lang="es-ES" sz="2800" kern="1200" dirty="0"/>
            <a:t>”.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Debe incluir obligatoriamente la rúbrica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Configurar las excepciones de grupo para fechas de entrega</a:t>
          </a:r>
          <a:endParaRPr lang="es-EC" sz="2800" kern="1200" dirty="0"/>
        </a:p>
      </dsp:txBody>
      <dsp:txXfrm>
        <a:off x="0" y="814436"/>
        <a:ext cx="10927255" cy="4596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ACBB-ED3F-478E-B4B2-AB5D14000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80785-905E-477F-A423-60DD48F8C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3A5E-C2FA-4605-806A-73BD944B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0D62-89B1-481D-8EBF-C0D424C97C8A}" type="datetimeFigureOut">
              <a:rPr lang="es-EC" smtClean="0"/>
              <a:t>19/7/2021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B5E57-37E9-469F-9389-A84284D5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24F1E-3A81-4409-9378-E5A9C6DC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97C7-F46D-4166-AF00-6B0E44BC468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216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D048-D246-4A5E-B372-BE20BE97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49301-A8E7-43CF-B2A8-4927252B0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D21B9-7C80-4917-A0C4-274E9AFB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0D62-89B1-481D-8EBF-C0D424C97C8A}" type="datetimeFigureOut">
              <a:rPr lang="es-EC" smtClean="0"/>
              <a:t>19/7/2021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025C9-51B7-446D-AA48-83A3763E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9558F-55BF-425A-9F32-C11E4560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97C7-F46D-4166-AF00-6B0E44BC468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816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34F104-C9B6-409D-9DAC-3A4E4CB80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E7E9C-A85F-4609-9603-670C759E0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B2F0C-9F40-4B00-AFBC-54C0C611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0D62-89B1-481D-8EBF-C0D424C97C8A}" type="datetimeFigureOut">
              <a:rPr lang="es-EC" smtClean="0"/>
              <a:t>19/7/2021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43772-C997-4696-9C43-6141C073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2F34F-F4F6-4F20-A043-5C6EB5E6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97C7-F46D-4166-AF00-6B0E44BC468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84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D69A-0C9C-4A5E-AFC5-5AC1FF4A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E26D0-F248-48E4-8ACA-45AF4012E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C2C36-A77C-48B7-ADFB-F3AACDA0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0D62-89B1-481D-8EBF-C0D424C97C8A}" type="datetimeFigureOut">
              <a:rPr lang="es-EC" smtClean="0"/>
              <a:t>19/7/2021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17823-060A-4858-ABA8-508861D9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9E0AE-5649-4AD0-927E-488D8939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97C7-F46D-4166-AF00-6B0E44BC468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879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6A5E-38A6-4A2C-A7AE-DB5F8A4D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41E62-5436-4405-9D0F-CCD461E9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A35E7-59CF-4C17-97D5-065C0DE5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0D62-89B1-481D-8EBF-C0D424C97C8A}" type="datetimeFigureOut">
              <a:rPr lang="es-EC" smtClean="0"/>
              <a:t>19/7/2021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174A-EA00-4FF8-8F47-A9F88C0D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E9D7D-6677-48B6-BB56-D78F32A3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97C7-F46D-4166-AF00-6B0E44BC468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844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D2D2-4DE7-4CF7-913C-406EE405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7890-B460-43DE-9E82-7AB34BFDB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8FC18-1B6A-4382-9110-E15FD4AC8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A5D4F-0FB2-4A2A-BB30-2EB9BAE2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0D62-89B1-481D-8EBF-C0D424C97C8A}" type="datetimeFigureOut">
              <a:rPr lang="es-EC" smtClean="0"/>
              <a:t>19/7/2021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3ADB6-03DB-41FC-B8B8-AD927AFA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C8FCE-5BA8-4F97-886F-11360409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97C7-F46D-4166-AF00-6B0E44BC468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754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BF9E3-2F2C-447E-936B-6DFE9F23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470D4-69E9-4DF0-87BC-896510F6F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27EC2-4610-43C2-903C-C6FB728B7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00451-52D8-4EAC-B02F-9C2D23D85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1D3F6-A0A6-4FD9-83FC-8EB603E56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B2D819-B2BE-42F9-A5C2-F3BE2140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0D62-89B1-481D-8EBF-C0D424C97C8A}" type="datetimeFigureOut">
              <a:rPr lang="es-EC" smtClean="0"/>
              <a:t>19/7/2021</a:t>
            </a:fld>
            <a:endParaRPr lang="es-E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809D92-7F7C-4108-B91E-EF01D6C0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40131-66EE-4CFF-A0BA-9B404B33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97C7-F46D-4166-AF00-6B0E44BC468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615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3683-6DBB-4F69-BF3B-BDFD0669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42EAE-6787-414B-B082-83F19D17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0D62-89B1-481D-8EBF-C0D424C97C8A}" type="datetimeFigureOut">
              <a:rPr lang="es-EC" smtClean="0"/>
              <a:t>19/7/2021</a:t>
            </a:fld>
            <a:endParaRPr lang="es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E925E-C8D8-4709-B839-E7334B7B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06BBD-9204-47AE-BCAE-6F686470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97C7-F46D-4166-AF00-6B0E44BC468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715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0FB3D-F042-43F9-92C6-DF320EFC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0D62-89B1-481D-8EBF-C0D424C97C8A}" type="datetimeFigureOut">
              <a:rPr lang="es-EC" smtClean="0"/>
              <a:t>19/7/2021</a:t>
            </a:fld>
            <a:endParaRPr lang="es-E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904A7-19F2-4606-8704-9DCA66A8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316DC-0BE5-4D75-B739-1066FFFB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97C7-F46D-4166-AF00-6B0E44BC468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019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A120-98A2-4B53-B245-3C3B803A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E0410-EA75-437C-841D-454D20014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7D126-F171-48D4-A390-621912A69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49B60-4DAB-4DED-8FA9-26253DAA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0D62-89B1-481D-8EBF-C0D424C97C8A}" type="datetimeFigureOut">
              <a:rPr lang="es-EC" smtClean="0"/>
              <a:t>19/7/2021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DE2C1-1444-435E-AA10-8F6FF7C4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99C30-B7DF-47EC-A917-0F08E16C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97C7-F46D-4166-AF00-6B0E44BC468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087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08AF-FFAB-4903-B612-2E08C3FA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9145A-69A7-40AF-971D-D1CF8DDF3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71258-9023-4CBE-9981-E89BEEC3C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F731D-118A-4810-939E-D5765489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0D62-89B1-481D-8EBF-C0D424C97C8A}" type="datetimeFigureOut">
              <a:rPr lang="es-EC" smtClean="0"/>
              <a:t>19/7/2021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2BCA4-74D4-445A-9030-B7228B9D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9399E-B761-4BDB-9B7A-2BC2C21A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97C7-F46D-4166-AF00-6B0E44BC468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935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49AB21-8563-4B18-A2E9-C8E904F3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CD1EA-E305-4CCD-9AC6-DF4EC0ADC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C983C-9A23-47D1-ABDC-1F92FB884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0D62-89B1-481D-8EBF-C0D424C97C8A}" type="datetimeFigureOut">
              <a:rPr lang="es-EC" smtClean="0"/>
              <a:t>19/7/2021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819E5-2AFE-4D34-803F-E500C68DD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4BC7-7676-4687-85B7-A86977FE0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97C7-F46D-4166-AF00-6B0E44BC468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969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cedec.intef.es/recursos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cefire.edu.gva.es/file.php/1/Exe-Learning/Unidad01/HTML/exe_learning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jaf.com/como/component/k2/item/5-importancia-etapa-planificacion-proyecto-investigacio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Layout" Target="../diagrams/layout2.xml"/><Relationship Id="rId7" Type="http://schemas.openxmlformats.org/officeDocument/2006/relationships/slide" Target="slide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is.es/ManualUsuariosAulaEFIAP/Guia/inde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8B12-9091-4A61-9265-4B35057E2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35200"/>
            <a:ext cx="9144000" cy="2387600"/>
          </a:xfrm>
        </p:spPr>
        <p:txBody>
          <a:bodyPr>
            <a:normAutofit/>
          </a:bodyPr>
          <a:lstStyle/>
          <a:p>
            <a:r>
              <a:rPr lang="es-EC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Aulas Virtuales UETS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78BD1-4CCB-4BF0-BE50-8EC0907D9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84795"/>
            <a:ext cx="9144000" cy="1655762"/>
          </a:xfrm>
        </p:spPr>
        <p:txBody>
          <a:bodyPr>
            <a:normAutofit/>
          </a:bodyPr>
          <a:lstStyle/>
          <a:p>
            <a:r>
              <a:rPr lang="es-EC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2021-2022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3AA3D-6572-4B82-8175-BE45DD960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05" y="241299"/>
            <a:ext cx="2973789" cy="29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9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0C8B-2D0C-42EB-8832-EB80F42C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357"/>
            <a:ext cx="12192000" cy="9079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C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Organización del Aula Virtual – Tronco común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2F1A2-786B-41A0-88E0-E8E162E1E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33" y="1591711"/>
            <a:ext cx="8455960" cy="4997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C0379D-537B-4FDD-8CDD-94799051C90D}"/>
              </a:ext>
            </a:extLst>
          </p:cNvPr>
          <p:cNvSpPr txBox="1"/>
          <p:nvPr/>
        </p:nvSpPr>
        <p:spPr>
          <a:xfrm>
            <a:off x="8925339" y="1591711"/>
            <a:ext cx="288234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Aplica para:</a:t>
            </a:r>
            <a:endParaRPr lang="es-EC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EA3A3-6277-44C9-A932-36598C72CEC4}"/>
              </a:ext>
            </a:extLst>
          </p:cNvPr>
          <p:cNvSpPr txBox="1"/>
          <p:nvPr/>
        </p:nvSpPr>
        <p:spPr>
          <a:xfrm>
            <a:off x="8925339" y="2316973"/>
            <a:ext cx="2882348" cy="415498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Matemática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Lengua y Literatura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Ciencias 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Ciencias Naturales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Inglés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Educación Física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Religión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Química/Física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Biología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Asignaturas que planifican por DCD</a:t>
            </a:r>
            <a:endParaRPr lang="es-EC" sz="2400" dirty="0"/>
          </a:p>
        </p:txBody>
      </p:sp>
      <p:sp>
        <p:nvSpPr>
          <p:cNvPr id="3" name="Callout: Up Arrow 2">
            <a:extLst>
              <a:ext uri="{FF2B5EF4-FFF2-40B4-BE49-F238E27FC236}">
                <a16:creationId xmlns:a16="http://schemas.microsoft.com/office/drawing/2014/main" id="{51690845-D53C-49E7-AA65-760F4793785A}"/>
              </a:ext>
            </a:extLst>
          </p:cNvPr>
          <p:cNvSpPr/>
          <p:nvPr/>
        </p:nvSpPr>
        <p:spPr>
          <a:xfrm>
            <a:off x="3058509" y="4866290"/>
            <a:ext cx="4950374" cy="1828799"/>
          </a:xfrm>
          <a:prstGeom prst="up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Presentación + mosaicos para inicio de periodo lectivo + mosaicos por parciales + exámenes</a:t>
            </a:r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6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01521C-FCCE-46AF-A070-4BD2974E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673"/>
            <a:ext cx="12192000" cy="3856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90C8B-2D0C-42EB-8832-EB80F42C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357"/>
            <a:ext cx="12192000" cy="9079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C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Organización del Aula Virtual – Preparatoria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0379D-537B-4FDD-8CDD-94799051C90D}"/>
              </a:ext>
            </a:extLst>
          </p:cNvPr>
          <p:cNvSpPr txBox="1"/>
          <p:nvPr/>
        </p:nvSpPr>
        <p:spPr>
          <a:xfrm>
            <a:off x="1189726" y="5884769"/>
            <a:ext cx="205797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Aplica para:</a:t>
            </a:r>
            <a:endParaRPr lang="es-EC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EA3A3-6277-44C9-A932-36598C72CEC4}"/>
              </a:ext>
            </a:extLst>
          </p:cNvPr>
          <p:cNvSpPr txBox="1"/>
          <p:nvPr/>
        </p:nvSpPr>
        <p:spPr>
          <a:xfrm>
            <a:off x="3386388" y="5884769"/>
            <a:ext cx="2882348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Todas los ámbitos de preparatoria</a:t>
            </a:r>
            <a:endParaRPr lang="es-EC" sz="2400" dirty="0"/>
          </a:p>
        </p:txBody>
      </p:sp>
      <p:sp>
        <p:nvSpPr>
          <p:cNvPr id="6" name="Rectangle: Top Corners Snipped 5">
            <a:extLst>
              <a:ext uri="{FF2B5EF4-FFF2-40B4-BE49-F238E27FC236}">
                <a16:creationId xmlns:a16="http://schemas.microsoft.com/office/drawing/2014/main" id="{59F94CCE-6314-42DB-8A62-61664B7F1F39}"/>
              </a:ext>
            </a:extLst>
          </p:cNvPr>
          <p:cNvSpPr/>
          <p:nvPr/>
        </p:nvSpPr>
        <p:spPr>
          <a:xfrm>
            <a:off x="5868426" y="3689131"/>
            <a:ext cx="4950374" cy="1479009"/>
          </a:xfrm>
          <a:prstGeom prst="snip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Presentación + mosaico “Nos encontramos” + mosaicos por parciales + exámenes</a:t>
            </a:r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0C8B-2D0C-42EB-8832-EB80F42C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357"/>
            <a:ext cx="12192000" cy="9079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C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Organización del Aula Virtual – Área Técnica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0379D-537B-4FDD-8CDD-94799051C90D}"/>
              </a:ext>
            </a:extLst>
          </p:cNvPr>
          <p:cNvSpPr txBox="1"/>
          <p:nvPr/>
        </p:nvSpPr>
        <p:spPr>
          <a:xfrm>
            <a:off x="8925339" y="1591711"/>
            <a:ext cx="288234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Aplica para:</a:t>
            </a:r>
            <a:endParaRPr lang="es-EC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EA3A3-6277-44C9-A932-36598C72CEC4}"/>
              </a:ext>
            </a:extLst>
          </p:cNvPr>
          <p:cNvSpPr txBox="1"/>
          <p:nvPr/>
        </p:nvSpPr>
        <p:spPr>
          <a:xfrm>
            <a:off x="8925339" y="2316973"/>
            <a:ext cx="2882348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Módulos Técnico Profesionales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Asignaturas que planifican por Competencias</a:t>
            </a:r>
            <a:endParaRPr lang="es-EC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A9328-94C5-4189-9D41-2D46B5A77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25" y="1591711"/>
            <a:ext cx="8476688" cy="4767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581944A3-5D6A-4F14-8B59-D991F4A53D98}"/>
              </a:ext>
            </a:extLst>
          </p:cNvPr>
          <p:cNvSpPr/>
          <p:nvPr/>
        </p:nvSpPr>
        <p:spPr>
          <a:xfrm>
            <a:off x="3058509" y="4866291"/>
            <a:ext cx="4950374" cy="1797268"/>
          </a:xfrm>
          <a:prstGeom prst="up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Presentación + mosaicos para inicio de periodo lectivo + mosaicos por Unidades de Trabajo + exámenes</a:t>
            </a:r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7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0C8B-2D0C-42EB-8832-EB80F42C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357"/>
            <a:ext cx="12192000" cy="9079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C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Organización del Aula Virtual – Excepciones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0379D-537B-4FDD-8CDD-94799051C90D}"/>
              </a:ext>
            </a:extLst>
          </p:cNvPr>
          <p:cNvSpPr txBox="1"/>
          <p:nvPr/>
        </p:nvSpPr>
        <p:spPr>
          <a:xfrm>
            <a:off x="8925339" y="1591711"/>
            <a:ext cx="288234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Aplica para:</a:t>
            </a:r>
            <a:endParaRPr lang="es-EC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EA3A3-6277-44C9-A932-36598C72CEC4}"/>
              </a:ext>
            </a:extLst>
          </p:cNvPr>
          <p:cNvSpPr txBox="1"/>
          <p:nvPr/>
        </p:nvSpPr>
        <p:spPr>
          <a:xfrm>
            <a:off x="8925339" y="2316973"/>
            <a:ext cx="2882348" cy="34163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Ámbitos, Asignaturas, Módulos Técnico Profesionales que no sean secuenciadas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Asignaturas/MTP que sean de medio año</a:t>
            </a:r>
            <a:endParaRPr lang="es-EC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A9328-94C5-4189-9D41-2D46B5A77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4" y="1682761"/>
            <a:ext cx="8476688" cy="4767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5FA67542-0BA1-4189-BD02-14B0FAB9D0C9}"/>
              </a:ext>
            </a:extLst>
          </p:cNvPr>
          <p:cNvSpPr/>
          <p:nvPr/>
        </p:nvSpPr>
        <p:spPr>
          <a:xfrm>
            <a:off x="6241774" y="3032959"/>
            <a:ext cx="2415208" cy="303985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595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Se debe eliminar el mosaico “Preparamos el camino”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400204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8B12-9091-4A61-9265-4B35057E2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551" y="4542183"/>
            <a:ext cx="9650895" cy="2055192"/>
          </a:xfrm>
        </p:spPr>
        <p:txBody>
          <a:bodyPr>
            <a:normAutofit fontScale="90000"/>
          </a:bodyPr>
          <a:lstStyle/>
          <a:p>
            <a:r>
              <a:rPr lang="es-EC" sz="8800" b="1" dirty="0">
                <a:solidFill>
                  <a:srgbClr val="D98D41"/>
                </a:solidFill>
              </a:rPr>
              <a:t>3 </a:t>
            </a:r>
            <a:br>
              <a:rPr lang="es-EC" b="1" dirty="0"/>
            </a:br>
            <a:r>
              <a:rPr lang="es-EC" b="1" dirty="0"/>
              <a:t>Contenido de los mosaicos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169CA-CFDB-4723-BB42-41FF5F780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24" t="1746" r="1643" b="32683"/>
          <a:stretch/>
        </p:blipFill>
        <p:spPr>
          <a:xfrm>
            <a:off x="1270551" y="434465"/>
            <a:ext cx="9648283" cy="3762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61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E7F7-13B7-4F76-BDC0-A8D80C46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9" y="315310"/>
            <a:ext cx="3499945" cy="1005052"/>
          </a:xfrm>
          <a:solidFill>
            <a:srgbClr val="136EC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Mosaico </a:t>
            </a:r>
            <a:r>
              <a:rPr lang="es-ES" sz="3600" b="1" dirty="0">
                <a:solidFill>
                  <a:schemeClr val="accent4"/>
                </a:solidFill>
              </a:rPr>
              <a:t>“Presentación”</a:t>
            </a:r>
            <a:endParaRPr lang="es-EC" sz="36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42AD-065B-422F-99FF-50A98937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730" y="1198178"/>
            <a:ext cx="7700019" cy="5344512"/>
          </a:xfrm>
          <a:gradFill>
            <a:gsLst>
              <a:gs pos="0">
                <a:srgbClr val="136ECC">
                  <a:alpha val="55000"/>
                  <a:lumMod val="0"/>
                  <a:lumOff val="100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180000" tIns="180000" rIns="108000" bIns="180000">
            <a:normAutofit fontScale="92500" lnSpcReduction="20000"/>
          </a:bodyPr>
          <a:lstStyle/>
          <a:p>
            <a:r>
              <a:rPr lang="es-ES" dirty="0"/>
              <a:t>Presentación de la materia/módulo</a:t>
            </a:r>
          </a:p>
          <a:p>
            <a:pPr lvl="1"/>
            <a:r>
              <a:rPr lang="es-ES" dirty="0"/>
              <a:t>Logotipo del área y nombre de la materia/módulo</a:t>
            </a:r>
          </a:p>
          <a:p>
            <a:pPr lvl="1"/>
            <a:r>
              <a:rPr lang="es-ES" dirty="0"/>
              <a:t>Objetivos</a:t>
            </a:r>
          </a:p>
          <a:p>
            <a:pPr lvl="1"/>
            <a:r>
              <a:rPr lang="es-ES" dirty="0"/>
              <a:t>Docentes</a:t>
            </a:r>
          </a:p>
          <a:p>
            <a:pPr lvl="1"/>
            <a:r>
              <a:rPr lang="es-ES" dirty="0"/>
              <a:t>Horario de clases y tutorías</a:t>
            </a:r>
          </a:p>
          <a:p>
            <a:r>
              <a:rPr lang="es-ES" dirty="0"/>
              <a:t>Documentos de planificación</a:t>
            </a:r>
          </a:p>
          <a:p>
            <a:pPr lvl="1"/>
            <a:r>
              <a:rPr lang="es-ES" dirty="0"/>
              <a:t>PUD/PUT/PEA</a:t>
            </a:r>
          </a:p>
          <a:p>
            <a:pPr lvl="1"/>
            <a:r>
              <a:rPr lang="es-ES" dirty="0"/>
              <a:t>Dosificación</a:t>
            </a:r>
          </a:p>
          <a:p>
            <a:pPr lvl="1"/>
            <a:r>
              <a:rPr lang="es-ES" dirty="0"/>
              <a:t>PCA</a:t>
            </a:r>
          </a:p>
          <a:p>
            <a:r>
              <a:rPr lang="es-ES" dirty="0"/>
              <a:t>Adaptaciones (</a:t>
            </a:r>
            <a:r>
              <a:rPr lang="es-ES" b="1" u="sng" dirty="0"/>
              <a:t>recurso oculto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Adaptaciones curriculares</a:t>
            </a:r>
          </a:p>
          <a:p>
            <a:r>
              <a:rPr lang="es-ES" dirty="0"/>
              <a:t>Normativa</a:t>
            </a:r>
          </a:p>
          <a:p>
            <a:pPr lvl="1"/>
            <a:r>
              <a:rPr lang="es-ES" dirty="0"/>
              <a:t>Normativa Encuentros Virtuales</a:t>
            </a:r>
          </a:p>
          <a:p>
            <a:pPr lvl="2"/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54164-EEE7-43A5-BF71-08006B69B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51" y="1408560"/>
            <a:ext cx="3748130" cy="293221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50194B-EA7B-4958-8A63-204E9016E91E}"/>
              </a:ext>
            </a:extLst>
          </p:cNvPr>
          <p:cNvSpPr txBox="1">
            <a:spLocks/>
          </p:cNvSpPr>
          <p:nvPr/>
        </p:nvSpPr>
        <p:spPr>
          <a:xfrm>
            <a:off x="4239729" y="315310"/>
            <a:ext cx="7700019" cy="751491"/>
          </a:xfrm>
          <a:prstGeom prst="rect">
            <a:avLst/>
          </a:prstGeom>
          <a:solidFill>
            <a:srgbClr val="C00000"/>
          </a:soli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800" b="1" dirty="0">
                <a:solidFill>
                  <a:schemeClr val="bg1"/>
                </a:solidFill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4757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E7F7-13B7-4F76-BDC0-A8D80C46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9" y="315310"/>
            <a:ext cx="3499945" cy="1005052"/>
          </a:xfrm>
          <a:solidFill>
            <a:srgbClr val="136EC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Mosaico </a:t>
            </a:r>
            <a:r>
              <a:rPr lang="es-ES" b="1" dirty="0">
                <a:solidFill>
                  <a:schemeClr val="accent4"/>
                </a:solidFill>
              </a:rPr>
              <a:t>“Presentación”</a:t>
            </a:r>
            <a:endParaRPr lang="es-EC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42AD-065B-422F-99FF-50A98937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729" y="1192749"/>
            <a:ext cx="7700019" cy="5349941"/>
          </a:xfrm>
          <a:gradFill>
            <a:gsLst>
              <a:gs pos="0">
                <a:srgbClr val="136ECC">
                  <a:alpha val="55000"/>
                  <a:lumMod val="0"/>
                  <a:lumOff val="100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180000" tIns="180000" rIns="108000" bIns="180000">
            <a:normAutofit fontScale="92500" lnSpcReduction="10000"/>
          </a:bodyPr>
          <a:lstStyle/>
          <a:p>
            <a:r>
              <a:rPr lang="es-ES" b="1" dirty="0">
                <a:solidFill>
                  <a:srgbClr val="136ECC"/>
                </a:solidFill>
              </a:rPr>
              <a:t>Presentación de la materia</a:t>
            </a:r>
          </a:p>
          <a:p>
            <a:pPr lvl="1"/>
            <a:r>
              <a:rPr lang="es-ES" dirty="0"/>
              <a:t>Recurso etiqueta sin restricciones</a:t>
            </a:r>
          </a:p>
          <a:p>
            <a:pPr lvl="1"/>
            <a:r>
              <a:rPr lang="es-ES" dirty="0"/>
              <a:t>Incrustar HTML</a:t>
            </a:r>
          </a:p>
          <a:p>
            <a:pPr lvl="1"/>
            <a:r>
              <a:rPr lang="es-ES" dirty="0"/>
              <a:t>Presentación desarrollada en “</a:t>
            </a:r>
            <a:r>
              <a:rPr lang="es-ES" dirty="0" err="1"/>
              <a:t>slides</a:t>
            </a:r>
            <a:r>
              <a:rPr lang="es-ES" dirty="0"/>
              <a:t> de google” o “PowerPoint 365” online</a:t>
            </a:r>
          </a:p>
          <a:p>
            <a:pPr lvl="1"/>
            <a:r>
              <a:rPr lang="es-ES" dirty="0"/>
              <a:t> Tamaño: 960 x 569</a:t>
            </a:r>
          </a:p>
          <a:p>
            <a:r>
              <a:rPr lang="es-ES" b="1" dirty="0">
                <a:solidFill>
                  <a:srgbClr val="136ECC"/>
                </a:solidFill>
              </a:rPr>
              <a:t>Documentos de planificación</a:t>
            </a:r>
          </a:p>
          <a:p>
            <a:pPr lvl="1"/>
            <a:r>
              <a:rPr lang="es-ES" dirty="0"/>
              <a:t>Recurso carpeta</a:t>
            </a:r>
          </a:p>
          <a:p>
            <a:r>
              <a:rPr lang="es-ES" b="1" dirty="0">
                <a:solidFill>
                  <a:srgbClr val="136ECC"/>
                </a:solidFill>
              </a:rPr>
              <a:t>Adaptaciones curriculares</a:t>
            </a:r>
          </a:p>
          <a:p>
            <a:pPr lvl="1"/>
            <a:r>
              <a:rPr lang="es-ES" dirty="0"/>
              <a:t>Recurso carpeta</a:t>
            </a:r>
            <a:endParaRPr lang="es-ES" b="1" dirty="0">
              <a:solidFill>
                <a:srgbClr val="136ECC"/>
              </a:solidFill>
            </a:endParaRPr>
          </a:p>
          <a:p>
            <a:r>
              <a:rPr lang="es-ES" b="1" dirty="0">
                <a:solidFill>
                  <a:srgbClr val="136ECC"/>
                </a:solidFill>
              </a:rPr>
              <a:t>Normativa</a:t>
            </a:r>
          </a:p>
          <a:p>
            <a:pPr lvl="1"/>
            <a:r>
              <a:rPr lang="es-ES" dirty="0"/>
              <a:t>Recurso carpeta</a:t>
            </a:r>
          </a:p>
          <a:p>
            <a:pPr lvl="2"/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54164-EEE7-43A5-BF71-08006B69B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51" y="1408560"/>
            <a:ext cx="3748130" cy="293221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C4EAE2-BC80-4095-AA48-3CECAEFF3EE5}"/>
              </a:ext>
            </a:extLst>
          </p:cNvPr>
          <p:cNvSpPr txBox="1">
            <a:spLocks/>
          </p:cNvSpPr>
          <p:nvPr/>
        </p:nvSpPr>
        <p:spPr>
          <a:xfrm>
            <a:off x="4239729" y="315310"/>
            <a:ext cx="7700019" cy="751491"/>
          </a:xfrm>
          <a:prstGeom prst="rect">
            <a:avLst/>
          </a:prstGeom>
          <a:solidFill>
            <a:srgbClr val="C00000"/>
          </a:soli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800" b="1" dirty="0">
                <a:solidFill>
                  <a:schemeClr val="bg1"/>
                </a:solidFill>
              </a:rPr>
              <a:t>Tipos de recurso</a:t>
            </a:r>
          </a:p>
        </p:txBody>
      </p:sp>
    </p:spTree>
    <p:extLst>
      <p:ext uri="{BB962C8B-B14F-4D97-AF65-F5344CB8AC3E}">
        <p14:creationId xmlns:p14="http://schemas.microsoft.com/office/powerpoint/2010/main" val="59609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E7F7-13B7-4F76-BDC0-A8D80C46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9" y="315309"/>
            <a:ext cx="3499945" cy="1408387"/>
          </a:xfrm>
          <a:solidFill>
            <a:srgbClr val="00206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Mosaico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accent4"/>
                </a:solidFill>
              </a:rPr>
              <a:t>“Nos volvemos a encontrar”</a:t>
            </a:r>
            <a:endParaRPr lang="es-EC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42AD-065B-422F-99FF-50A98937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729" y="1192749"/>
            <a:ext cx="7700019" cy="5349941"/>
          </a:xfrm>
          <a:gradFill>
            <a:gsLst>
              <a:gs pos="0">
                <a:srgbClr val="136ECC">
                  <a:alpha val="55000"/>
                  <a:lumMod val="0"/>
                  <a:lumOff val="100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180000" tIns="180000" rIns="108000" bIns="180000">
            <a:normAutofit lnSpcReduction="10000"/>
          </a:bodyPr>
          <a:lstStyle/>
          <a:p>
            <a:r>
              <a:rPr lang="es-ES" b="1" dirty="0">
                <a:solidFill>
                  <a:srgbClr val="136ECC"/>
                </a:solidFill>
              </a:rPr>
              <a:t>Contenido</a:t>
            </a:r>
          </a:p>
          <a:p>
            <a:pPr lvl="1"/>
            <a:r>
              <a:rPr lang="es-ES" dirty="0"/>
              <a:t>Video de bienvenida institucional</a:t>
            </a:r>
          </a:p>
          <a:p>
            <a:pPr lvl="1"/>
            <a:r>
              <a:rPr lang="es-ES" dirty="0"/>
              <a:t>Dos recursos relacionados con la actividad a desarrollar</a:t>
            </a:r>
          </a:p>
          <a:p>
            <a:r>
              <a:rPr lang="es-ES" b="1" dirty="0">
                <a:solidFill>
                  <a:srgbClr val="136ECC"/>
                </a:solidFill>
              </a:rPr>
              <a:t>Tipo de recurso</a:t>
            </a:r>
          </a:p>
          <a:p>
            <a:pPr lvl="1"/>
            <a:r>
              <a:rPr lang="es-ES" dirty="0"/>
              <a:t>Video de bienvenida institucional</a:t>
            </a:r>
          </a:p>
          <a:p>
            <a:pPr lvl="2"/>
            <a:r>
              <a:rPr lang="es-ES" dirty="0"/>
              <a:t>Recuso etiqueta con link a video de YouTube</a:t>
            </a:r>
          </a:p>
          <a:p>
            <a:pPr lvl="1"/>
            <a:r>
              <a:rPr lang="es-ES" dirty="0"/>
              <a:t>Guía del proceso de la actividad </a:t>
            </a:r>
          </a:p>
          <a:p>
            <a:pPr lvl="1"/>
            <a:r>
              <a:rPr lang="es-ES" dirty="0"/>
              <a:t>Actividad a desarrollar</a:t>
            </a:r>
          </a:p>
          <a:p>
            <a:pPr lvl="2"/>
            <a:r>
              <a:rPr lang="es-ES" dirty="0"/>
              <a:t>Cualquiera de los siguientes recursos</a:t>
            </a:r>
          </a:p>
          <a:p>
            <a:pPr lvl="3"/>
            <a:r>
              <a:rPr lang="es-ES" dirty="0"/>
              <a:t>Paquete de contenidos </a:t>
            </a:r>
            <a:r>
              <a:rPr lang="es-ES" dirty="0" err="1"/>
              <a:t>Exelearning</a:t>
            </a:r>
            <a:endParaRPr lang="es-ES" dirty="0"/>
          </a:p>
          <a:p>
            <a:pPr lvl="3"/>
            <a:r>
              <a:rPr lang="es-ES" dirty="0"/>
              <a:t>Página Web de Moodle</a:t>
            </a:r>
          </a:p>
          <a:p>
            <a:pPr lvl="3"/>
            <a:r>
              <a:rPr lang="es-ES" dirty="0"/>
              <a:t>Libro de Moodle</a:t>
            </a:r>
          </a:p>
          <a:p>
            <a:pPr lvl="2"/>
            <a:endParaRPr lang="es-E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C4EAE2-BC80-4095-AA48-3CECAEFF3EE5}"/>
              </a:ext>
            </a:extLst>
          </p:cNvPr>
          <p:cNvSpPr txBox="1">
            <a:spLocks/>
          </p:cNvSpPr>
          <p:nvPr/>
        </p:nvSpPr>
        <p:spPr>
          <a:xfrm>
            <a:off x="4239729" y="315310"/>
            <a:ext cx="7700019" cy="751491"/>
          </a:xfrm>
          <a:prstGeom prst="rect">
            <a:avLst/>
          </a:prstGeom>
          <a:solidFill>
            <a:srgbClr val="FFC000"/>
          </a:soli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800" b="1" dirty="0">
                <a:solidFill>
                  <a:srgbClr val="002060"/>
                </a:solidFill>
              </a:rPr>
              <a:t>Contenido y Tipo de recurso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287A4-46FE-4FB6-A736-264BF44A7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9" y="1964636"/>
            <a:ext cx="3590014" cy="28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73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E7F7-13B7-4F76-BDC0-A8D80C46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9" y="315309"/>
            <a:ext cx="3499945" cy="1408387"/>
          </a:xfrm>
          <a:solidFill>
            <a:schemeClr val="accent6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Mosaico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“Recordamos lo aprendido”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42AD-065B-422F-99FF-50A98937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729" y="1192749"/>
            <a:ext cx="7700019" cy="5349941"/>
          </a:xfrm>
          <a:gradFill>
            <a:gsLst>
              <a:gs pos="0">
                <a:srgbClr val="136ECC">
                  <a:alpha val="55000"/>
                  <a:lumMod val="0"/>
                  <a:lumOff val="100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180000" tIns="180000" rIns="108000" bIns="180000">
            <a:normAutofit fontScale="92500" lnSpcReduction="10000"/>
          </a:bodyPr>
          <a:lstStyle/>
          <a:p>
            <a:r>
              <a:rPr lang="es-ES" sz="3600" b="1" dirty="0">
                <a:solidFill>
                  <a:srgbClr val="136ECC"/>
                </a:solidFill>
              </a:rPr>
              <a:t>Contenido</a:t>
            </a:r>
          </a:p>
          <a:p>
            <a:pPr lvl="1"/>
            <a:r>
              <a:rPr lang="es-ES" sz="3200" dirty="0"/>
              <a:t>Dos recursos relacionados a la actividad a desarrollar</a:t>
            </a:r>
          </a:p>
          <a:p>
            <a:r>
              <a:rPr lang="es-ES" sz="3600" b="1" dirty="0">
                <a:solidFill>
                  <a:srgbClr val="136ECC"/>
                </a:solidFill>
              </a:rPr>
              <a:t>Tipo de recurso</a:t>
            </a:r>
          </a:p>
          <a:p>
            <a:pPr lvl="1"/>
            <a:r>
              <a:rPr lang="es-ES" sz="3200" dirty="0"/>
              <a:t>Guía del proceso de la actividad</a:t>
            </a:r>
          </a:p>
          <a:p>
            <a:pPr lvl="1"/>
            <a:r>
              <a:rPr lang="es-ES" sz="3200" dirty="0"/>
              <a:t>Actividad a desarrollar</a:t>
            </a:r>
          </a:p>
          <a:p>
            <a:pPr lvl="2"/>
            <a:r>
              <a:rPr lang="es-ES" sz="2800" dirty="0"/>
              <a:t>Cualquiera de los siguientes recursos</a:t>
            </a:r>
          </a:p>
          <a:p>
            <a:pPr lvl="3"/>
            <a:r>
              <a:rPr lang="es-ES" sz="2400" dirty="0"/>
              <a:t>Paquete de contenidos </a:t>
            </a:r>
            <a:r>
              <a:rPr lang="es-ES" sz="2400" dirty="0" err="1"/>
              <a:t>ExeLearning</a:t>
            </a:r>
            <a:endParaRPr lang="es-ES" sz="2400" dirty="0"/>
          </a:p>
          <a:p>
            <a:pPr lvl="3"/>
            <a:r>
              <a:rPr lang="es-ES" sz="2400" dirty="0" err="1"/>
              <a:t>Mentimeter</a:t>
            </a:r>
            <a:endParaRPr lang="es-ES" sz="2400" dirty="0"/>
          </a:p>
          <a:p>
            <a:pPr lvl="3"/>
            <a:r>
              <a:rPr lang="es-ES" sz="2400" dirty="0" err="1"/>
              <a:t>Kahoot</a:t>
            </a:r>
            <a:endParaRPr lang="es-ES" sz="2400" dirty="0"/>
          </a:p>
          <a:p>
            <a:pPr lvl="3"/>
            <a:r>
              <a:rPr lang="es-ES" sz="2400" dirty="0" err="1"/>
              <a:t>Quizizz</a:t>
            </a:r>
            <a:endParaRPr lang="es-ES" sz="2400" dirty="0"/>
          </a:p>
          <a:p>
            <a:pPr lvl="3"/>
            <a:r>
              <a:rPr lang="es-ES" sz="2400" dirty="0" err="1"/>
              <a:t>Socrative</a:t>
            </a:r>
            <a:endParaRPr lang="es-ES" sz="2400" dirty="0"/>
          </a:p>
          <a:p>
            <a:pPr lvl="3"/>
            <a:r>
              <a:rPr lang="es-ES" sz="2400" dirty="0"/>
              <a:t>ED </a:t>
            </a:r>
            <a:r>
              <a:rPr lang="es-ES" sz="2400" dirty="0" err="1"/>
              <a:t>Puzzle</a:t>
            </a:r>
            <a:r>
              <a:rPr lang="es-ES" sz="2400" dirty="0"/>
              <a:t>, etc.</a:t>
            </a:r>
          </a:p>
          <a:p>
            <a:pPr lvl="2"/>
            <a:endParaRPr lang="es-E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C4EAE2-BC80-4095-AA48-3CECAEFF3EE5}"/>
              </a:ext>
            </a:extLst>
          </p:cNvPr>
          <p:cNvSpPr txBox="1">
            <a:spLocks/>
          </p:cNvSpPr>
          <p:nvPr/>
        </p:nvSpPr>
        <p:spPr>
          <a:xfrm>
            <a:off x="4239729" y="315310"/>
            <a:ext cx="7700019" cy="75149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800" b="1" dirty="0">
                <a:solidFill>
                  <a:srgbClr val="385723"/>
                </a:solidFill>
              </a:rPr>
              <a:t>Contenido y Tipo de recurso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2006E-37F9-49F1-A5CD-17DA03039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8" y="1967420"/>
            <a:ext cx="3636955" cy="28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26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E7F7-13B7-4F76-BDC0-A8D80C46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9" y="315309"/>
            <a:ext cx="3499945" cy="1408387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Mosaico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“Preparamos el camino”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42AD-065B-422F-99FF-50A98937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729" y="1192749"/>
            <a:ext cx="7700019" cy="5349941"/>
          </a:xfrm>
          <a:gradFill>
            <a:gsLst>
              <a:gs pos="0">
                <a:srgbClr val="136ECC">
                  <a:alpha val="55000"/>
                  <a:lumMod val="0"/>
                  <a:lumOff val="100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180000" tIns="180000" rIns="108000" bIns="180000">
            <a:normAutofit lnSpcReduction="10000"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Contenido</a:t>
            </a:r>
          </a:p>
          <a:p>
            <a:pPr lvl="1"/>
            <a:r>
              <a:rPr lang="es-ES" sz="3200" dirty="0"/>
              <a:t>Etiqueta para separar recursos</a:t>
            </a:r>
          </a:p>
          <a:p>
            <a:pPr lvl="2"/>
            <a:r>
              <a:rPr lang="es-ES" sz="2800" dirty="0"/>
              <a:t>Actividad de aprendizaje (Área Técnica)</a:t>
            </a:r>
          </a:p>
          <a:p>
            <a:pPr lvl="2"/>
            <a:r>
              <a:rPr lang="es-ES" sz="2800" dirty="0"/>
              <a:t>Bloques curriculares (Lengua y Literatura, Educación Física, etc.)</a:t>
            </a:r>
          </a:p>
          <a:p>
            <a:pPr lvl="2"/>
            <a:r>
              <a:rPr lang="es-ES" sz="2800" dirty="0"/>
              <a:t>Unidades didácticas (Tronco común, etc.)</a:t>
            </a:r>
          </a:p>
          <a:p>
            <a:pPr lvl="1"/>
            <a:r>
              <a:rPr lang="es-ES" sz="3200" dirty="0"/>
              <a:t>Recursos con material de refuerzo/nivelación</a:t>
            </a:r>
          </a:p>
          <a:p>
            <a:pPr lvl="2"/>
            <a:r>
              <a:rPr lang="es-ES" sz="2800" dirty="0"/>
              <a:t>Basados en resultados del diagnóstico</a:t>
            </a:r>
          </a:p>
          <a:p>
            <a:pPr lvl="1"/>
            <a:r>
              <a:rPr lang="es-ES" sz="3200" dirty="0"/>
              <a:t>Recursos para recepción de tareas/insumos</a:t>
            </a:r>
          </a:p>
          <a:p>
            <a:pPr lvl="2"/>
            <a:r>
              <a:rPr lang="es-ES" sz="2800" dirty="0"/>
              <a:t>2 insumos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C4EAE2-BC80-4095-AA48-3CECAEFF3EE5}"/>
              </a:ext>
            </a:extLst>
          </p:cNvPr>
          <p:cNvSpPr txBox="1">
            <a:spLocks/>
          </p:cNvSpPr>
          <p:nvPr/>
        </p:nvSpPr>
        <p:spPr>
          <a:xfrm>
            <a:off x="4239729" y="315310"/>
            <a:ext cx="7700019" cy="75149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800" b="1" dirty="0"/>
              <a:t>Contenido y Tipo de recurso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AD481-C673-40DD-9635-3F6BD3C4F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" y="1904438"/>
            <a:ext cx="3564633" cy="27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8B12-9091-4A61-9265-4B35057E2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85714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r"/>
            <a:r>
              <a:rPr lang="es-EC" sz="6600" b="1" dirty="0">
                <a:solidFill>
                  <a:srgbClr val="002060"/>
                </a:solidFill>
                <a:latin typeface="Arial Black" panose="020B0A04020102020204" pitchFamily="34" charset="0"/>
              </a:rPr>
              <a:t>Aulas Virtuales UETS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4079D-3693-438F-A0F5-9F53CF6B0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5" y="0"/>
            <a:ext cx="1904762" cy="1885714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CCBCD7-A5EF-40F1-8B8F-E41AA35B8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080044"/>
              </p:ext>
            </p:extLst>
          </p:nvPr>
        </p:nvGraphicFramePr>
        <p:xfrm>
          <a:off x="273445" y="2186608"/>
          <a:ext cx="12727608" cy="447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6184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E7F7-13B7-4F76-BDC0-A8D80C46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9" y="315309"/>
            <a:ext cx="3499945" cy="1408387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Mosaico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“Preparamos el camino”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42AD-065B-422F-99FF-50A98937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729" y="1192749"/>
            <a:ext cx="7700019" cy="5349941"/>
          </a:xfrm>
          <a:gradFill>
            <a:gsLst>
              <a:gs pos="0">
                <a:srgbClr val="136ECC">
                  <a:alpha val="55000"/>
                  <a:lumMod val="0"/>
                  <a:lumOff val="100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180000" tIns="180000" rIns="108000" bIns="180000">
            <a:normAutofit lnSpcReduction="10000"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Tipo de recurso</a:t>
            </a:r>
          </a:p>
          <a:p>
            <a:pPr lvl="1"/>
            <a:r>
              <a:rPr lang="es-ES" dirty="0"/>
              <a:t>Etiqueta para separar recursos</a:t>
            </a:r>
          </a:p>
          <a:p>
            <a:pPr lvl="2"/>
            <a:r>
              <a:rPr lang="es-ES" dirty="0"/>
              <a:t>Recurso etiqueta, copiar el código HTML de los mosaicos UT/Parcial y cambiar el texto</a:t>
            </a:r>
          </a:p>
          <a:p>
            <a:pPr lvl="1"/>
            <a:r>
              <a:rPr lang="es-ES" dirty="0"/>
              <a:t>Recursos con material de refuerzo/nivelación</a:t>
            </a:r>
          </a:p>
          <a:p>
            <a:pPr lvl="2"/>
            <a:r>
              <a:rPr lang="es-ES" dirty="0"/>
              <a:t>Paquete de contenidos </a:t>
            </a:r>
            <a:r>
              <a:rPr lang="es-ES" dirty="0" err="1"/>
              <a:t>ExeLearning</a:t>
            </a:r>
            <a:r>
              <a:rPr lang="es-ES" dirty="0"/>
              <a:t> o Libro de Moodle</a:t>
            </a:r>
          </a:p>
          <a:p>
            <a:pPr lvl="3"/>
            <a:r>
              <a:rPr lang="es-ES" dirty="0"/>
              <a:t>La estructura del paquete de contenido se describe en la sección siguiente (4. Actividades y Recursos)</a:t>
            </a:r>
          </a:p>
          <a:p>
            <a:pPr lvl="1"/>
            <a:r>
              <a:rPr lang="es-ES" dirty="0"/>
              <a:t>Recursos para recepción de tareas/insumos</a:t>
            </a:r>
          </a:p>
          <a:p>
            <a:pPr lvl="2"/>
            <a:r>
              <a:rPr lang="es-ES" dirty="0"/>
              <a:t>Recurso tarea</a:t>
            </a:r>
          </a:p>
          <a:p>
            <a:pPr lvl="3"/>
            <a:r>
              <a:rPr lang="es-ES" dirty="0"/>
              <a:t>Configurar excepciones por paralelo</a:t>
            </a:r>
          </a:p>
          <a:p>
            <a:pPr lvl="3"/>
            <a:r>
              <a:rPr lang="es-ES" dirty="0"/>
              <a:t>Incluir obligatoriamente la rúbrica</a:t>
            </a:r>
          </a:p>
          <a:p>
            <a:pPr lvl="3"/>
            <a:r>
              <a:rPr lang="es-ES" dirty="0"/>
              <a:t>Nombre estándar: PC - Insumo </a:t>
            </a:r>
            <a:r>
              <a:rPr lang="es-ES" dirty="0">
                <a:solidFill>
                  <a:srgbClr val="136ECC"/>
                </a:solidFill>
              </a:rPr>
              <a:t>#</a:t>
            </a:r>
            <a:r>
              <a:rPr lang="es-ES" dirty="0"/>
              <a:t>: </a:t>
            </a:r>
            <a:r>
              <a:rPr lang="es-ES" dirty="0">
                <a:solidFill>
                  <a:srgbClr val="136ECC"/>
                </a:solidFill>
              </a:rPr>
              <a:t>Nombre insumo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C4EAE2-BC80-4095-AA48-3CECAEFF3EE5}"/>
              </a:ext>
            </a:extLst>
          </p:cNvPr>
          <p:cNvSpPr txBox="1">
            <a:spLocks/>
          </p:cNvSpPr>
          <p:nvPr/>
        </p:nvSpPr>
        <p:spPr>
          <a:xfrm>
            <a:off x="4239729" y="315310"/>
            <a:ext cx="7700019" cy="75149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800" b="1" dirty="0"/>
              <a:t>Contenido y Tipo de recurso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AD481-C673-40DD-9635-3F6BD3C4F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" y="1904438"/>
            <a:ext cx="3564633" cy="27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9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8B12-9091-4A61-9265-4B35057E2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551" y="4542183"/>
            <a:ext cx="9650895" cy="2055192"/>
          </a:xfrm>
        </p:spPr>
        <p:txBody>
          <a:bodyPr>
            <a:normAutofit fontScale="90000"/>
          </a:bodyPr>
          <a:lstStyle/>
          <a:p>
            <a:r>
              <a:rPr lang="es-EC" sz="8800" b="1" dirty="0">
                <a:solidFill>
                  <a:srgbClr val="D98D41"/>
                </a:solidFill>
              </a:rPr>
              <a:t>4 </a:t>
            </a:r>
            <a:br>
              <a:rPr lang="es-EC" b="1" dirty="0"/>
            </a:br>
            <a:r>
              <a:rPr lang="es-EC" b="1" dirty="0"/>
              <a:t>Actividades y Recursos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460C-EF91-4583-86C6-1A33F7A5E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" t="1305" r="749" b="15942"/>
          <a:stretch/>
        </p:blipFill>
        <p:spPr>
          <a:xfrm>
            <a:off x="2726632" y="78715"/>
            <a:ext cx="6738731" cy="4474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037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FDF7-A8EA-45F3-A6FF-C7A848EB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658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de los Mosaicos PC, UT, Parcial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F586F-14E8-46C6-950E-CFA7BCB53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8" y="1318409"/>
            <a:ext cx="9225258" cy="5240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32C303-9261-468C-BB8A-4C8C3DD7F7C4}"/>
              </a:ext>
            </a:extLst>
          </p:cNvPr>
          <p:cNvSpPr/>
          <p:nvPr/>
        </p:nvSpPr>
        <p:spPr>
          <a:xfrm>
            <a:off x="9501353" y="1418897"/>
            <a:ext cx="2553099" cy="9766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Etiquetas para dividir recursos</a:t>
            </a:r>
            <a:endParaRPr lang="es-EC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79710B-A585-423D-BB44-72CA16BBC883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306207" y="1907226"/>
            <a:ext cx="3195146" cy="13509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C02ACE-3DBA-4BA9-9B20-6540C663C948}"/>
              </a:ext>
            </a:extLst>
          </p:cNvPr>
          <p:cNvSpPr/>
          <p:nvPr/>
        </p:nvSpPr>
        <p:spPr>
          <a:xfrm>
            <a:off x="9501353" y="3012019"/>
            <a:ext cx="2553100" cy="1286712"/>
          </a:xfrm>
          <a:prstGeom prst="round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Paquete de contenidos para recursos teóricos</a:t>
            </a:r>
            <a:endParaRPr lang="es-EC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DD67B5-9DA5-4D75-889C-DF61658A630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490953" y="3655375"/>
            <a:ext cx="7010400" cy="191649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6C09A9A-448C-4CBD-BE09-541BE276B6C2}"/>
              </a:ext>
            </a:extLst>
          </p:cNvPr>
          <p:cNvSpPr/>
          <p:nvPr/>
        </p:nvSpPr>
        <p:spPr>
          <a:xfrm>
            <a:off x="9501353" y="5093470"/>
            <a:ext cx="2553099" cy="1090520"/>
          </a:xfrm>
          <a:prstGeom prst="roundRect">
            <a:avLst/>
          </a:prstGeom>
          <a:solidFill>
            <a:srgbClr val="136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Actividades para la evaluación</a:t>
            </a:r>
            <a:endParaRPr lang="es-EC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4D6B067-BA10-4A73-A563-ED18E64558A0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3016469" y="5638730"/>
            <a:ext cx="6484884" cy="341656"/>
          </a:xfrm>
          <a:prstGeom prst="straightConnector1">
            <a:avLst/>
          </a:prstGeom>
          <a:ln w="38100">
            <a:solidFill>
              <a:srgbClr val="136FCC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016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FDF7-A8EA-45F3-A6FF-C7A848EB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658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los recursos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7F90D-6B3C-4F06-A203-928CC3407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211098"/>
              </p:ext>
            </p:extLst>
          </p:nvPr>
        </p:nvGraphicFramePr>
        <p:xfrm>
          <a:off x="632372" y="976657"/>
          <a:ext cx="10927255" cy="541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7726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FDF7-A8EA-45F3-A6FF-C7A848EB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658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los recursos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7F90D-6B3C-4F06-A203-928CC3407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359180"/>
              </p:ext>
            </p:extLst>
          </p:nvPr>
        </p:nvGraphicFramePr>
        <p:xfrm>
          <a:off x="632372" y="976658"/>
          <a:ext cx="10927255" cy="541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453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FDF7-A8EA-45F3-A6FF-C7A848EB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658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los recursos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7F90D-6B3C-4F06-A203-928CC3407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762262"/>
              </p:ext>
            </p:extLst>
          </p:nvPr>
        </p:nvGraphicFramePr>
        <p:xfrm>
          <a:off x="114947" y="1151904"/>
          <a:ext cx="11814294" cy="541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454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E7F7-13B7-4F76-BDC0-A8D80C46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6" y="315310"/>
            <a:ext cx="3499945" cy="751491"/>
          </a:xfrm>
          <a:solidFill>
            <a:srgbClr val="8BB230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400" b="1" dirty="0" err="1">
                <a:solidFill>
                  <a:schemeClr val="bg1"/>
                </a:solidFill>
              </a:rPr>
              <a:t>ExeLearning</a:t>
            </a:r>
            <a:endParaRPr lang="es-EC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42AD-065B-422F-99FF-50A98937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729" y="1192749"/>
            <a:ext cx="7700019" cy="5349941"/>
          </a:xfrm>
          <a:gradFill>
            <a:gsLst>
              <a:gs pos="0">
                <a:srgbClr val="136ECC">
                  <a:alpha val="55000"/>
                  <a:lumMod val="0"/>
                  <a:lumOff val="100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180000" tIns="180000" rIns="108000" bIns="180000">
            <a:normAutofit lnSpcReduction="10000"/>
          </a:bodyPr>
          <a:lstStyle/>
          <a:p>
            <a:r>
              <a:rPr lang="es-ES" dirty="0"/>
              <a:t>Estilo</a:t>
            </a:r>
          </a:p>
          <a:p>
            <a:pPr lvl="1"/>
            <a:r>
              <a:rPr lang="es-ES" dirty="0"/>
              <a:t>Se utiliza el mismo estilo por cada área o </a:t>
            </a:r>
            <a:r>
              <a:rPr lang="es-ES" dirty="0" err="1"/>
              <a:t>microárea</a:t>
            </a:r>
            <a:endParaRPr lang="es-ES" dirty="0"/>
          </a:p>
          <a:p>
            <a:r>
              <a:rPr lang="es-ES" dirty="0"/>
              <a:t>Estructura</a:t>
            </a:r>
          </a:p>
          <a:p>
            <a:pPr lvl="1"/>
            <a:r>
              <a:rPr lang="es-ES" dirty="0"/>
              <a:t>El recurso debe responder (adaptado a la edad de los estudiantes) a:</a:t>
            </a:r>
          </a:p>
          <a:p>
            <a:pPr lvl="2"/>
            <a:r>
              <a:rPr lang="es-ES" dirty="0"/>
              <a:t>Ciclo del aprendizaje</a:t>
            </a:r>
          </a:p>
          <a:p>
            <a:pPr lvl="2"/>
            <a:r>
              <a:rPr lang="es-ES" dirty="0"/>
              <a:t>Estilos de aprendizaje</a:t>
            </a:r>
          </a:p>
          <a:p>
            <a:pPr lvl="2"/>
            <a:r>
              <a:rPr lang="es-ES" dirty="0"/>
              <a:t>Metodologías activas</a:t>
            </a:r>
          </a:p>
          <a:p>
            <a:pPr lvl="2"/>
            <a:r>
              <a:rPr lang="es-ES" dirty="0"/>
              <a:t>Neuroeducación</a:t>
            </a:r>
          </a:p>
          <a:p>
            <a:r>
              <a:rPr lang="es-ES" dirty="0"/>
              <a:t>Ejemplos:</a:t>
            </a:r>
          </a:p>
          <a:p>
            <a:pPr lvl="1"/>
            <a:r>
              <a:rPr lang="es-EC" dirty="0">
                <a:hlinkClick r:id="rId2"/>
              </a:rPr>
              <a:t>Recursos | </a:t>
            </a:r>
            <a:r>
              <a:rPr lang="es-EC" dirty="0" err="1">
                <a:hlinkClick r:id="rId2"/>
              </a:rPr>
              <a:t>Cedec</a:t>
            </a:r>
            <a:r>
              <a:rPr lang="es-EC" dirty="0">
                <a:hlinkClick r:id="rId2"/>
              </a:rPr>
              <a:t> (intef.es)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C4EAE2-BC80-4095-AA48-3CECAEFF3EE5}"/>
              </a:ext>
            </a:extLst>
          </p:cNvPr>
          <p:cNvSpPr txBox="1">
            <a:spLocks/>
          </p:cNvSpPr>
          <p:nvPr/>
        </p:nvSpPr>
        <p:spPr>
          <a:xfrm>
            <a:off x="4239729" y="315310"/>
            <a:ext cx="7700019" cy="75149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800" b="1" dirty="0"/>
              <a:t>Estructura del paquete de contenido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11AE5-992A-47FD-86B4-FDAD67EBB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6108" y="1271178"/>
            <a:ext cx="3940100" cy="25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53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FDF7-A8EA-45F3-A6FF-C7A848EB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658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los recursos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7F90D-6B3C-4F06-A203-928CC3407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171634"/>
              </p:ext>
            </p:extLst>
          </p:nvPr>
        </p:nvGraphicFramePr>
        <p:xfrm>
          <a:off x="632372" y="976657"/>
          <a:ext cx="10927255" cy="541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45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8B12-9091-4A61-9265-4B35057E2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551" y="4542183"/>
            <a:ext cx="9650895" cy="2055192"/>
          </a:xfrm>
        </p:spPr>
        <p:txBody>
          <a:bodyPr>
            <a:normAutofit fontScale="90000"/>
          </a:bodyPr>
          <a:lstStyle/>
          <a:p>
            <a:r>
              <a:rPr lang="es-EC" sz="8800" b="1" dirty="0">
                <a:solidFill>
                  <a:srgbClr val="D98D41"/>
                </a:solidFill>
              </a:rPr>
              <a:t>1 </a:t>
            </a:r>
            <a:br>
              <a:rPr lang="es-EC" b="1" dirty="0"/>
            </a:br>
            <a:r>
              <a:rPr lang="es-EC" b="1" dirty="0"/>
              <a:t>Planificación inicio periodo lectivo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4D13F-8DBC-4867-8D30-D5021D390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3683" y="160396"/>
            <a:ext cx="7004633" cy="43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FDF7-A8EA-45F3-A6FF-C7A848EB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735"/>
            <a:ext cx="12192000" cy="976658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Cronograma inicio periodo lectivo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9092B8-66FF-40FC-BE26-A63CCCA73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731844"/>
              </p:ext>
            </p:extLst>
          </p:nvPr>
        </p:nvGraphicFramePr>
        <p:xfrm>
          <a:off x="382106" y="11372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1F114A-1283-4007-9262-87A958DEDBFE}"/>
              </a:ext>
            </a:extLst>
          </p:cNvPr>
          <p:cNvSpPr/>
          <p:nvPr/>
        </p:nvSpPr>
        <p:spPr>
          <a:xfrm>
            <a:off x="4699888" y="5880955"/>
            <a:ext cx="3657600" cy="90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/>
              <a:t>Semana 1: Encuentro fraterno de empatía, acogida, motivación y acompañamiento</a:t>
            </a:r>
            <a:endParaRPr lang="es-EC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FA2A30-EA74-423E-B68F-7A9EEB47845C}"/>
              </a:ext>
            </a:extLst>
          </p:cNvPr>
          <p:cNvSpPr/>
          <p:nvPr/>
        </p:nvSpPr>
        <p:spPr>
          <a:xfrm>
            <a:off x="6772768" y="4789177"/>
            <a:ext cx="3190461" cy="90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/>
              <a:t>Semana 2: Diagnóstico de lo aprendido el año lectivo anterior</a:t>
            </a:r>
            <a:endParaRPr lang="es-EC" sz="2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85A4A8-67CE-42BB-B7FE-D4102AFC1165}"/>
              </a:ext>
            </a:extLst>
          </p:cNvPr>
          <p:cNvSpPr/>
          <p:nvPr/>
        </p:nvSpPr>
        <p:spPr>
          <a:xfrm>
            <a:off x="7391400" y="3272704"/>
            <a:ext cx="3190461" cy="90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/>
              <a:t>Semanas 3-6: Refuerzo y/o nivelación de lo aprendido el año lectivo anterior</a:t>
            </a:r>
            <a:endParaRPr lang="es-EC" sz="2000" dirty="0"/>
          </a:p>
        </p:txBody>
      </p:sp>
      <p:sp>
        <p:nvSpPr>
          <p:cNvPr id="14" name="Rectangle: Rounded Corners 13">
            <a:hlinkClick r:id="rId7" action="ppaction://hlinksldjump"/>
            <a:extLst>
              <a:ext uri="{FF2B5EF4-FFF2-40B4-BE49-F238E27FC236}">
                <a16:creationId xmlns:a16="http://schemas.microsoft.com/office/drawing/2014/main" id="{C4EB55A6-36D7-4692-AD29-D22FF65776AB}"/>
              </a:ext>
            </a:extLst>
          </p:cNvPr>
          <p:cNvSpPr/>
          <p:nvPr/>
        </p:nvSpPr>
        <p:spPr>
          <a:xfrm>
            <a:off x="8246168" y="6330955"/>
            <a:ext cx="1292087" cy="4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Ver detalle</a:t>
            </a:r>
            <a:endParaRPr lang="es-EC" dirty="0"/>
          </a:p>
        </p:txBody>
      </p:sp>
      <p:sp>
        <p:nvSpPr>
          <p:cNvPr id="15" name="Rectangle: Rounded Corners 14">
            <a:hlinkClick r:id="rId8" action="ppaction://hlinksldjump"/>
            <a:extLst>
              <a:ext uri="{FF2B5EF4-FFF2-40B4-BE49-F238E27FC236}">
                <a16:creationId xmlns:a16="http://schemas.microsoft.com/office/drawing/2014/main" id="{3CCBD963-2CC6-48BB-9371-AADC74426BDE}"/>
              </a:ext>
            </a:extLst>
          </p:cNvPr>
          <p:cNvSpPr/>
          <p:nvPr/>
        </p:nvSpPr>
        <p:spPr>
          <a:xfrm>
            <a:off x="9769671" y="5239177"/>
            <a:ext cx="1292087" cy="4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Ver detalle</a:t>
            </a:r>
            <a:endParaRPr lang="es-EC" dirty="0"/>
          </a:p>
        </p:txBody>
      </p:sp>
      <p:sp>
        <p:nvSpPr>
          <p:cNvPr id="16" name="Rectangle: Rounded Corners 15">
            <a:hlinkClick r:id="rId9" action="ppaction://hlinksldjump"/>
            <a:extLst>
              <a:ext uri="{FF2B5EF4-FFF2-40B4-BE49-F238E27FC236}">
                <a16:creationId xmlns:a16="http://schemas.microsoft.com/office/drawing/2014/main" id="{52AC5EEC-D82D-4E2F-9392-EABBD777605B}"/>
              </a:ext>
            </a:extLst>
          </p:cNvPr>
          <p:cNvSpPr/>
          <p:nvPr/>
        </p:nvSpPr>
        <p:spPr>
          <a:xfrm>
            <a:off x="10427862" y="3722704"/>
            <a:ext cx="1292087" cy="4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Ver detalle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3183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96080-D271-47F8-9581-F9AB9B90A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0"/>
          <a:stretch/>
        </p:blipFill>
        <p:spPr>
          <a:xfrm>
            <a:off x="0" y="974859"/>
            <a:ext cx="12192001" cy="5881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2CFDF7-A8EA-45F3-A6FF-C7A848EB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658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1: Nos volvemos a encontrar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ction Button: Return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7CD555-CD67-480A-9A30-788D3A2ACF80}"/>
              </a:ext>
            </a:extLst>
          </p:cNvPr>
          <p:cNvSpPr/>
          <p:nvPr/>
        </p:nvSpPr>
        <p:spPr>
          <a:xfrm>
            <a:off x="11305742" y="175246"/>
            <a:ext cx="765313" cy="626165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68D165-1E84-4173-B0E7-4FA0FDBCBCB4}"/>
              </a:ext>
            </a:extLst>
          </p:cNvPr>
          <p:cNvSpPr txBox="1"/>
          <p:nvPr/>
        </p:nvSpPr>
        <p:spPr>
          <a:xfrm>
            <a:off x="114720" y="1029557"/>
            <a:ext cx="2856265" cy="4992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tlCol="0">
            <a:spAutoFit/>
          </a:bodyPr>
          <a:lstStyle/>
          <a:p>
            <a:r>
              <a:rPr lang="es-ES" sz="2400" b="1" dirty="0"/>
              <a:t>Objetivo:</a:t>
            </a:r>
          </a:p>
          <a:p>
            <a:r>
              <a:rPr lang="es-ES" sz="2400" dirty="0"/>
              <a:t>Establecer un entorno seguro y empático para acoger, sostener y acompañar a los estudiantes para hacer frente a las diferentes circunstancias ocasionadas por la emergencia sanitaria.</a:t>
            </a:r>
            <a:endParaRPr lang="es-EC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E54659-19F0-4D38-97C9-DB117D89257A}"/>
              </a:ext>
            </a:extLst>
          </p:cNvPr>
          <p:cNvSpPr txBox="1"/>
          <p:nvPr/>
        </p:nvSpPr>
        <p:spPr>
          <a:xfrm>
            <a:off x="0" y="6129800"/>
            <a:ext cx="12222718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La actividad debe ser diseñada en </a:t>
            </a:r>
            <a:r>
              <a:rPr lang="es-EC" sz="2000" dirty="0" err="1"/>
              <a:t>microárea</a:t>
            </a:r>
            <a:r>
              <a:rPr lang="es-EC" sz="2000" dirty="0"/>
              <a:t> y los recursos a utilizarse en la ejecución de la misma deben estar disponibles en el aula virtual de la asignatura en el mosaico “Nos volvemos a encontrar”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BF2B2-A9A9-4F29-98C6-56F4C0233A3A}"/>
              </a:ext>
            </a:extLst>
          </p:cNvPr>
          <p:cNvSpPr txBox="1"/>
          <p:nvPr/>
        </p:nvSpPr>
        <p:spPr>
          <a:xfrm>
            <a:off x="3084158" y="2140696"/>
            <a:ext cx="898534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/>
              <a:t>2. Ambientación a través de diferentes tipos de recursos:</a:t>
            </a:r>
          </a:p>
          <a:p>
            <a:r>
              <a:rPr lang="es-EC" sz="2000" dirty="0"/>
              <a:t>Videos, imágenes, noticias, hacer referencia a la situación de la emergencia sanitaria.</a:t>
            </a:r>
            <a:endParaRPr lang="es-EC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04C25B-C2FC-493F-BE69-49F17D57ED69}"/>
              </a:ext>
            </a:extLst>
          </p:cNvPr>
          <p:cNvSpPr txBox="1"/>
          <p:nvPr/>
        </p:nvSpPr>
        <p:spPr>
          <a:xfrm>
            <a:off x="3084160" y="2890873"/>
            <a:ext cx="898534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/>
              <a:t>3. Socialización experiencias y emociones a través de:</a:t>
            </a:r>
          </a:p>
          <a:p>
            <a:r>
              <a:rPr lang="es-EC" sz="2000" dirty="0"/>
              <a:t>Dinámicas, juegos, ilustraciones, relatos, etc. Identificar los aspectos positivos y negativos derivados de la pandemia.</a:t>
            </a:r>
            <a:endParaRPr lang="es-EC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FE5B51-5CD2-400B-ABD5-2B1FA94FE77E}"/>
              </a:ext>
            </a:extLst>
          </p:cNvPr>
          <p:cNvSpPr txBox="1"/>
          <p:nvPr/>
        </p:nvSpPr>
        <p:spPr>
          <a:xfrm>
            <a:off x="3084160" y="3948827"/>
            <a:ext cx="898535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/>
              <a:t>4. Fortalecer valores como:</a:t>
            </a:r>
          </a:p>
          <a:p>
            <a:r>
              <a:rPr lang="es-EC" sz="2000" dirty="0"/>
              <a:t>Responsabilidad, solidaridad, respeto, tolerancia, honestidad, equidad, etc.  para aprender a vivir en armonía en la Casa común.</a:t>
            </a:r>
            <a:endParaRPr lang="es-EC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07DCE5-D6B9-4FDE-94CC-B25222393FC5}"/>
              </a:ext>
            </a:extLst>
          </p:cNvPr>
          <p:cNvSpPr txBox="1"/>
          <p:nvPr/>
        </p:nvSpPr>
        <p:spPr>
          <a:xfrm>
            <a:off x="3085705" y="5006781"/>
            <a:ext cx="898535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/>
              <a:t>5. Conclusiones y compromisos:</a:t>
            </a:r>
          </a:p>
          <a:p>
            <a:r>
              <a:rPr lang="es-EC" sz="2000" dirty="0"/>
              <a:t>Para hacer frente a las circunstancias adversas e ir construyendo los proyectos de vida.</a:t>
            </a:r>
            <a:endParaRPr lang="es-EC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C7E6D7-2C47-4F4C-8006-16B3EAE57C61}"/>
              </a:ext>
            </a:extLst>
          </p:cNvPr>
          <p:cNvSpPr txBox="1"/>
          <p:nvPr/>
        </p:nvSpPr>
        <p:spPr>
          <a:xfrm>
            <a:off x="3084158" y="1704289"/>
            <a:ext cx="898534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/>
              <a:t>1. Saludo, bienvenida y oración: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0D66A4-B0A9-4876-91C8-224D14FB886E}"/>
              </a:ext>
            </a:extLst>
          </p:cNvPr>
          <p:cNvSpPr txBox="1"/>
          <p:nvPr/>
        </p:nvSpPr>
        <p:spPr>
          <a:xfrm>
            <a:off x="3084160" y="1029556"/>
            <a:ext cx="8985346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 R O C E S O</a:t>
            </a:r>
          </a:p>
        </p:txBody>
      </p:sp>
    </p:spTree>
    <p:extLst>
      <p:ext uri="{BB962C8B-B14F-4D97-AF65-F5344CB8AC3E}">
        <p14:creationId xmlns:p14="http://schemas.microsoft.com/office/powerpoint/2010/main" val="18943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FDF7-A8EA-45F3-A6FF-C7A848EB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658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2: Recordamos lo aprendido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ction Button: Return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47CD555-CD67-480A-9A30-788D3A2ACF80}"/>
              </a:ext>
            </a:extLst>
          </p:cNvPr>
          <p:cNvSpPr/>
          <p:nvPr/>
        </p:nvSpPr>
        <p:spPr>
          <a:xfrm>
            <a:off x="11320670" y="175246"/>
            <a:ext cx="765313" cy="626165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45FF68-5D31-4577-B5DA-CF75AEAC8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65" y="974035"/>
            <a:ext cx="8825948" cy="58839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FB7917-2A08-48BD-AF8D-A996A0F0B8DA}"/>
              </a:ext>
            </a:extLst>
          </p:cNvPr>
          <p:cNvSpPr txBox="1"/>
          <p:nvPr/>
        </p:nvSpPr>
        <p:spPr>
          <a:xfrm>
            <a:off x="180732" y="2145034"/>
            <a:ext cx="3868492" cy="3846887"/>
          </a:xfrm>
          <a:prstGeom prst="snip1Rect">
            <a:avLst>
              <a:gd name="adj" fmla="val 10995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72000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highlight>
                  <a:srgbClr val="002060"/>
                </a:highlight>
              </a:rPr>
              <a:t>PROCESO</a:t>
            </a:r>
            <a:endParaRPr lang="es-EC" sz="2800" b="1" dirty="0">
              <a:solidFill>
                <a:schemeClr val="bg1"/>
              </a:solidFill>
              <a:highlight>
                <a:srgbClr val="002060"/>
              </a:highlight>
            </a:endParaRPr>
          </a:p>
          <a:p>
            <a:r>
              <a:rPr lang="es-EC" b="1" dirty="0"/>
              <a:t>1. Planificar el diagnóstico </a:t>
            </a:r>
            <a:r>
              <a:rPr lang="es-EC" dirty="0"/>
              <a:t>de las destrezas/competencias en las asignaturas secuenciadas, a través de dinámicas, juegos, recursos interactivos, actividades varias a través de los cuales se realice un sondeo de los aprendizajes alcanzados por los estudiantes como una fase previa a la etapa de fortalecimiento de los saberes imprescindibles.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7DEC2-F7C4-4292-BC6B-FD784EB99947}"/>
              </a:ext>
            </a:extLst>
          </p:cNvPr>
          <p:cNvSpPr txBox="1"/>
          <p:nvPr/>
        </p:nvSpPr>
        <p:spPr>
          <a:xfrm>
            <a:off x="0" y="6129800"/>
            <a:ext cx="12222718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La actividad debe ser diseñada en </a:t>
            </a:r>
            <a:r>
              <a:rPr lang="es-EC" sz="2000" dirty="0" err="1"/>
              <a:t>microárea</a:t>
            </a:r>
            <a:r>
              <a:rPr lang="es-EC" sz="2000" dirty="0"/>
              <a:t> y los recursos a utilizarse en la ejecución de la misma deben estar disponibles en el aula virtual de la asignatura en el mosaico “Recordamos lo aprendido”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1E7479-E8B9-4582-9575-5DD60FB6E0A9}"/>
              </a:ext>
            </a:extLst>
          </p:cNvPr>
          <p:cNvSpPr txBox="1"/>
          <p:nvPr/>
        </p:nvSpPr>
        <p:spPr>
          <a:xfrm>
            <a:off x="180732" y="1076919"/>
            <a:ext cx="11861253" cy="9302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44000" tIns="144000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Objetivo: </a:t>
            </a:r>
            <a:r>
              <a:rPr lang="es-EC" sz="2400" dirty="0"/>
              <a:t>Preparar el ambiente de aprendizaje a través de la revisión de las destrezas o competencias trabajadas el año lectivo anterior.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EA1929-4D48-499D-BD74-DFF4C9910A0C}"/>
              </a:ext>
            </a:extLst>
          </p:cNvPr>
          <p:cNvSpPr txBox="1"/>
          <p:nvPr/>
        </p:nvSpPr>
        <p:spPr>
          <a:xfrm>
            <a:off x="7834834" y="3429000"/>
            <a:ext cx="3868492" cy="1943197"/>
          </a:xfrm>
          <a:prstGeom prst="snip1Rect">
            <a:avLst>
              <a:gd name="adj" fmla="val 109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44000" tIns="72000" rtlCol="0" anchor="t">
            <a:spAutoFit/>
          </a:bodyPr>
          <a:lstStyle/>
          <a:p>
            <a:r>
              <a:rPr lang="es-EC" dirty="0"/>
              <a:t>2. Colocar el recurso en el Aula Virtual en el mosaico denominado “</a:t>
            </a:r>
            <a:r>
              <a:rPr lang="es-EC" b="1" dirty="0"/>
              <a:t>Recordamos lo aprendido”.</a:t>
            </a:r>
            <a:endParaRPr lang="es-ES" dirty="0"/>
          </a:p>
          <a:p>
            <a:endParaRPr lang="es-ES" b="1" dirty="0"/>
          </a:p>
          <a:p>
            <a:r>
              <a:rPr lang="es-ES" b="1" dirty="0"/>
              <a:t>3.</a:t>
            </a:r>
            <a:r>
              <a:rPr lang="es-ES" dirty="0"/>
              <a:t> </a:t>
            </a:r>
            <a:r>
              <a:rPr lang="es-ES" b="1" dirty="0"/>
              <a:t>El recurso no </a:t>
            </a:r>
            <a:r>
              <a:rPr lang="es-ES" dirty="0"/>
              <a:t>debe corresponder a un cuestionario de base estructurada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181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FDF7-A8EA-45F3-A6FF-C7A848EB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658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3 a 6: Preparamos el camino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FB2AA-4E2C-4AE9-A47D-F92F00A22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15025"/>
              </a:clrFrom>
              <a:clrTo>
                <a:srgbClr val="81502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7" b="10311"/>
          <a:stretch/>
        </p:blipFill>
        <p:spPr>
          <a:xfrm>
            <a:off x="0" y="976658"/>
            <a:ext cx="12192000" cy="5881342"/>
          </a:xfrm>
          <a:prstGeom prst="rect">
            <a:avLst/>
          </a:prstGeom>
        </p:spPr>
      </p:pic>
      <p:sp>
        <p:nvSpPr>
          <p:cNvPr id="17" name="Action Button: Return 1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E44E07E-551C-4E84-83B1-26EBEA573726}"/>
              </a:ext>
            </a:extLst>
          </p:cNvPr>
          <p:cNvSpPr/>
          <p:nvPr/>
        </p:nvSpPr>
        <p:spPr>
          <a:xfrm>
            <a:off x="11352201" y="175246"/>
            <a:ext cx="765313" cy="626165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77FB32-FB13-400B-84A4-64099C5A3E7B}"/>
              </a:ext>
            </a:extLst>
          </p:cNvPr>
          <p:cNvSpPr txBox="1"/>
          <p:nvPr/>
        </p:nvSpPr>
        <p:spPr>
          <a:xfrm>
            <a:off x="180732" y="1076919"/>
            <a:ext cx="11861253" cy="9302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Objetivo: </a:t>
            </a:r>
            <a:r>
              <a:rPr lang="es-EC" sz="2400" dirty="0"/>
              <a:t>Planificar actividades que permitan recuperar y fortalecer destrezas/competencias imprescindibles como punto de partida del aprendizaje del año escolar en curso.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409AB6-920D-42B2-AC8E-36FDAAA70FA2}"/>
              </a:ext>
            </a:extLst>
          </p:cNvPr>
          <p:cNvSpPr txBox="1"/>
          <p:nvPr/>
        </p:nvSpPr>
        <p:spPr>
          <a:xfrm>
            <a:off x="4340772" y="2269649"/>
            <a:ext cx="7701213" cy="3544807"/>
          </a:xfrm>
          <a:prstGeom prst="snip1Rect">
            <a:avLst>
              <a:gd name="adj" fmla="val 109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44000" tIns="72000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highlight>
                  <a:srgbClr val="002060"/>
                </a:highlight>
              </a:rPr>
              <a:t>PROCESO</a:t>
            </a:r>
            <a:endParaRPr lang="es-EC" sz="3200" b="1" dirty="0">
              <a:solidFill>
                <a:schemeClr val="bg1"/>
              </a:solidFill>
              <a:highlight>
                <a:srgbClr val="002060"/>
              </a:highlight>
            </a:endParaRPr>
          </a:p>
          <a:p>
            <a:pPr marL="342900" indent="-342900">
              <a:buAutoNum type="arabicPeriod"/>
            </a:pPr>
            <a:r>
              <a:rPr lang="es-EC" sz="2000" dirty="0"/>
              <a:t>En </a:t>
            </a:r>
            <a:r>
              <a:rPr lang="es-EC" sz="2000" dirty="0" err="1"/>
              <a:t>microárea</a:t>
            </a:r>
            <a:r>
              <a:rPr lang="es-EC" sz="2000" dirty="0"/>
              <a:t> los docentes definen las destrezas/competencias imprescindibles que los estudiantes deben alcanzar como punto de partida para el proceso de aprendizaje del año escolar en curso.</a:t>
            </a:r>
          </a:p>
          <a:p>
            <a:pPr marL="357188" indent="-357188">
              <a:buAutoNum type="arabicPeriod"/>
            </a:pPr>
            <a:r>
              <a:rPr lang="es-EC" sz="2000" dirty="0"/>
              <a:t>Planificar el proceso enseñanza aprendizaje de las destrezas/competencias en el formato respectivo PUD/PUT en el que se detallará la estrategia metodológica, los recursos, la técnica y los instrumentos de evaluación (2 instrumentos)</a:t>
            </a:r>
          </a:p>
          <a:p>
            <a:pPr marL="357188" indent="-357188">
              <a:buAutoNum type="arabicPeriod"/>
            </a:pPr>
            <a:r>
              <a:rPr lang="es-EC" sz="2000" dirty="0"/>
              <a:t>Organizar los recursos en el Aula Virtual en el mosaico “</a:t>
            </a:r>
            <a:r>
              <a:rPr lang="es-EC" sz="2000" b="1" dirty="0"/>
              <a:t>Preparamos el camino”.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BFA5E3-9D32-4099-8EFF-D6E1A10AC58D}"/>
              </a:ext>
            </a:extLst>
          </p:cNvPr>
          <p:cNvSpPr txBox="1"/>
          <p:nvPr/>
        </p:nvSpPr>
        <p:spPr>
          <a:xfrm>
            <a:off x="0" y="6129800"/>
            <a:ext cx="12222718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La actividad debe ser diseñada en </a:t>
            </a:r>
            <a:r>
              <a:rPr lang="es-EC" sz="2000" dirty="0" err="1"/>
              <a:t>microárea</a:t>
            </a:r>
            <a:r>
              <a:rPr lang="es-EC" sz="2000" dirty="0"/>
              <a:t> y los recursos a utilizarse en la ejecución de la misma deben estar disponibles en el aula virtual de la asignatura en el mosaico “Preparamos el camino”</a:t>
            </a:r>
          </a:p>
        </p:txBody>
      </p:sp>
    </p:spTree>
    <p:extLst>
      <p:ext uri="{BB962C8B-B14F-4D97-AF65-F5344CB8AC3E}">
        <p14:creationId xmlns:p14="http://schemas.microsoft.com/office/powerpoint/2010/main" val="36921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build="p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8B12-9091-4A61-9265-4B35057E2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542183"/>
            <a:ext cx="9144000" cy="2055192"/>
          </a:xfrm>
        </p:spPr>
        <p:txBody>
          <a:bodyPr>
            <a:normAutofit fontScale="90000"/>
          </a:bodyPr>
          <a:lstStyle/>
          <a:p>
            <a:r>
              <a:rPr lang="es-EC" sz="8800" b="1" dirty="0">
                <a:solidFill>
                  <a:srgbClr val="D98D41"/>
                </a:solidFill>
              </a:rPr>
              <a:t>2 </a:t>
            </a:r>
            <a:br>
              <a:rPr lang="es-EC" b="1" dirty="0"/>
            </a:br>
            <a:r>
              <a:rPr lang="es-EC" b="1" dirty="0"/>
              <a:t>Organización del Aula Virtual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83AF93-9D66-44DB-A6EA-C48E57AC3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19971" y="260625"/>
            <a:ext cx="5952057" cy="40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5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0C8B-2D0C-42EB-8832-EB80F42C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357"/>
            <a:ext cx="12192000" cy="9079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Organización del Aula Virtual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ECEBD-8EA6-49B6-AA40-0D9E839F5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06" r="3152" b="6377"/>
          <a:stretch/>
        </p:blipFill>
        <p:spPr>
          <a:xfrm>
            <a:off x="2378765" y="1513221"/>
            <a:ext cx="7434470" cy="3373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0AB77-BEA0-4313-8C6D-2A2D058494B2}"/>
              </a:ext>
            </a:extLst>
          </p:cNvPr>
          <p:cNvSpPr txBox="1"/>
          <p:nvPr/>
        </p:nvSpPr>
        <p:spPr>
          <a:xfrm>
            <a:off x="4708620" y="5367193"/>
            <a:ext cx="2880000" cy="108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Preparatoria</a:t>
            </a:r>
          </a:p>
          <a:p>
            <a:pPr algn="ctr"/>
            <a:r>
              <a:rPr lang="es-ES" sz="3200" b="1" dirty="0"/>
              <a:t>[1ro EGB]</a:t>
            </a:r>
            <a:endParaRPr lang="es-EC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0664C-5C9E-45A7-BBF1-A09C9327C2C0}"/>
              </a:ext>
            </a:extLst>
          </p:cNvPr>
          <p:cNvSpPr txBox="1"/>
          <p:nvPr/>
        </p:nvSpPr>
        <p:spPr>
          <a:xfrm>
            <a:off x="483619" y="5376945"/>
            <a:ext cx="288000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Tronco común</a:t>
            </a:r>
          </a:p>
          <a:p>
            <a:pPr algn="ctr"/>
            <a:r>
              <a:rPr lang="es-ES" sz="2400" b="1" dirty="0"/>
              <a:t>[2do EGB – 3ro BGU]</a:t>
            </a:r>
            <a:endParaRPr lang="es-EC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CDD20-8D0B-4024-A8AC-373CEF1377E8}"/>
              </a:ext>
            </a:extLst>
          </p:cNvPr>
          <p:cNvSpPr txBox="1"/>
          <p:nvPr/>
        </p:nvSpPr>
        <p:spPr>
          <a:xfrm>
            <a:off x="8933621" y="5344777"/>
            <a:ext cx="2880000" cy="1080000"/>
          </a:xfrm>
          <a:prstGeom prst="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Área Técnica</a:t>
            </a:r>
          </a:p>
          <a:p>
            <a:pPr algn="ctr"/>
            <a:r>
              <a:rPr lang="es-ES" sz="2400" b="1" dirty="0"/>
              <a:t>[1ro BGU – 3ro BGU]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904186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DD01DAF-6A71-430C-88FC-39B344346650}">
  <we:reference id="wa104380907" version="3.0.0.0" store="en-US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14939</TotalTime>
  <Words>1657</Words>
  <Application>Microsoft Office PowerPoint</Application>
  <PresentationFormat>Widescreen</PresentationFormat>
  <Paragraphs>222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Wingdings</vt:lpstr>
      <vt:lpstr>Office Theme</vt:lpstr>
      <vt:lpstr>Aulas Virtuales UETS</vt:lpstr>
      <vt:lpstr>Aulas Virtuales UETS</vt:lpstr>
      <vt:lpstr>1  Planificación inicio periodo lectivo</vt:lpstr>
      <vt:lpstr>Cronograma inicio periodo lectivo</vt:lpstr>
      <vt:lpstr>Semana 1: Nos volvemos a encontrar</vt:lpstr>
      <vt:lpstr>Semana 2: Recordamos lo aprendido</vt:lpstr>
      <vt:lpstr>Semana 3 a 6: Preparamos el camino</vt:lpstr>
      <vt:lpstr>2  Organización del Aula Virtual</vt:lpstr>
      <vt:lpstr>Organización del Aula Virtual</vt:lpstr>
      <vt:lpstr>Organización del Aula Virtual – Tronco común</vt:lpstr>
      <vt:lpstr>Organización del Aula Virtual – Preparatoria</vt:lpstr>
      <vt:lpstr>Organización del Aula Virtual – Área Técnica</vt:lpstr>
      <vt:lpstr>Organización del Aula Virtual – Excepciones</vt:lpstr>
      <vt:lpstr>3  Contenido de los mosaicos</vt:lpstr>
      <vt:lpstr>Mosaico “Presentación”</vt:lpstr>
      <vt:lpstr>Mosaico “Presentación”</vt:lpstr>
      <vt:lpstr>Mosaico  “Nos volvemos a encontrar”</vt:lpstr>
      <vt:lpstr>Mosaico  “Recordamos lo aprendido”</vt:lpstr>
      <vt:lpstr>Mosaico  “Preparamos el camino”</vt:lpstr>
      <vt:lpstr>Mosaico  “Preparamos el camino”</vt:lpstr>
      <vt:lpstr>4  Actividades y Recursos</vt:lpstr>
      <vt:lpstr>Contenido de los Mosaicos PC, UT, Parcial</vt:lpstr>
      <vt:lpstr>Características de los recursos</vt:lpstr>
      <vt:lpstr>Características de los recursos</vt:lpstr>
      <vt:lpstr>Características de los recursos</vt:lpstr>
      <vt:lpstr>ExeLearning</vt:lpstr>
      <vt:lpstr>Características de los recursos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Aulas Virtuales UETS</dc:title>
  <dc:creator>Pablo Durazno Silva</dc:creator>
  <cp:lastModifiedBy>Pablo Durazno Silva</cp:lastModifiedBy>
  <cp:revision>102</cp:revision>
  <dcterms:created xsi:type="dcterms:W3CDTF">2021-06-29T03:02:13Z</dcterms:created>
  <dcterms:modified xsi:type="dcterms:W3CDTF">2021-07-20T20:56:27Z</dcterms:modified>
</cp:coreProperties>
</file>